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9"/>
  </p:notesMasterIdLst>
  <p:sldIdLst>
    <p:sldId id="2147469741" r:id="rId6"/>
    <p:sldId id="2147469743" r:id="rId7"/>
    <p:sldId id="2147469744"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1A79C4-772B-DCF0-E16E-07443E27339A}" v="2" dt="2025-04-02T14:18:32.3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4660"/>
  </p:normalViewPr>
  <p:slideViewPr>
    <p:cSldViewPr snapToGrid="0">
      <p:cViewPr varScale="1">
        <p:scale>
          <a:sx n="150" d="100"/>
          <a:sy n="150" d="100"/>
        </p:scale>
        <p:origin x="624"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theme" Target="theme/theme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viewProps" Target="viewProps.xml"/><Relationship Id="rId5" Type="http://schemas.openxmlformats.org/officeDocument/2006/relationships/slideMaster" Target="slideMasters/slideMaster1.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Daubenmier" userId="S::mdaubenmier@affirma.com::decae6bd-2547-4449-984b-ced3dad63277" providerId="AD" clId="Web-{481A79C4-772B-DCF0-E16E-07443E27339A}"/>
    <pc:docChg chg="modSld">
      <pc:chgData name="Michael Daubenmier" userId="S::mdaubenmier@affirma.com::decae6bd-2547-4449-984b-ced3dad63277" providerId="AD" clId="Web-{481A79C4-772B-DCF0-E16E-07443E27339A}" dt="2025-04-02T14:18:32.385" v="0" actId="20577"/>
      <pc:docMkLst>
        <pc:docMk/>
      </pc:docMkLst>
      <pc:sldChg chg="modSp">
        <pc:chgData name="Michael Daubenmier" userId="S::mdaubenmier@affirma.com::decae6bd-2547-4449-984b-ced3dad63277" providerId="AD" clId="Web-{481A79C4-772B-DCF0-E16E-07443E27339A}" dt="2025-04-02T14:18:32.385" v="0" actId="20577"/>
        <pc:sldMkLst>
          <pc:docMk/>
          <pc:sldMk cId="1281178028" sldId="2147469743"/>
        </pc:sldMkLst>
        <pc:spChg chg="mod">
          <ac:chgData name="Michael Daubenmier" userId="S::mdaubenmier@affirma.com::decae6bd-2547-4449-984b-ced3dad63277" providerId="AD" clId="Web-{481A79C4-772B-DCF0-E16E-07443E27339A}" dt="2025-04-02T14:18:32.385" v="0" actId="20577"/>
          <ac:spMkLst>
            <pc:docMk/>
            <pc:sldMk cId="1281178028" sldId="2147469743"/>
            <ac:spMk id="6" creationId="{E947519E-AAF5-1EA7-230F-9B5C4AA44D7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3BFB06-55C4-4F44-BA4C-54131C8B3758}" type="datetimeFigureOut">
              <a:rPr lang="en-US" smtClean="0"/>
              <a:t>4/2/2025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2F96D3-60BE-41E0-80CF-3DF4B35D4901}" type="slidenum">
              <a:rPr lang="en-US" smtClean="0"/>
              <a:t>‹#›</a:t>
            </a:fld>
            <a:endParaRPr lang="en-US"/>
          </a:p>
        </p:txBody>
      </p:sp>
    </p:spTree>
    <p:extLst>
      <p:ext uri="{BB962C8B-B14F-4D97-AF65-F5344CB8AC3E}">
        <p14:creationId xmlns:p14="http://schemas.microsoft.com/office/powerpoint/2010/main" val="485667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37C03-1982-4078-07D5-2840053189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D5C725-2704-E795-3092-8910A1EBF0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ED7A07-FE00-03A1-4600-97E4695FDCB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E664373-6C90-67DF-22BA-AADC2C208219}"/>
              </a:ext>
            </a:extLst>
          </p:cNvPr>
          <p:cNvSpPr>
            <a:spLocks noGrp="1"/>
          </p:cNvSpPr>
          <p:nvPr>
            <p:ph type="sldNum" sz="quarter" idx="5"/>
          </p:nvPr>
        </p:nvSpPr>
        <p:spPr/>
        <p:txBody>
          <a:bodyPr/>
          <a:lstStyle/>
          <a:p>
            <a:fld id="{5EE3F6CF-073A-4B4F-A2B7-08B9C7DBCB96}" type="slidenum">
              <a:rPr lang="en-US" smtClean="0"/>
              <a:t>1</a:t>
            </a:fld>
            <a:endParaRPr lang="en-US"/>
          </a:p>
        </p:txBody>
      </p:sp>
    </p:spTree>
    <p:extLst>
      <p:ext uri="{BB962C8B-B14F-4D97-AF65-F5344CB8AC3E}">
        <p14:creationId xmlns:p14="http://schemas.microsoft.com/office/powerpoint/2010/main" val="416202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249743-A071-38F7-C5AC-D6F2C73DB9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69D085-704B-11F8-4BD2-0BC63D351F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C03670-E2D9-9FD2-6E0E-E4DEB260D31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5B13BE8-7374-3DA7-53C0-8D46F804FC0A}"/>
              </a:ext>
            </a:extLst>
          </p:cNvPr>
          <p:cNvSpPr>
            <a:spLocks noGrp="1"/>
          </p:cNvSpPr>
          <p:nvPr>
            <p:ph type="sldNum" sz="quarter" idx="5"/>
          </p:nvPr>
        </p:nvSpPr>
        <p:spPr/>
        <p:txBody>
          <a:bodyPr/>
          <a:lstStyle/>
          <a:p>
            <a:fld id="{5EE3F6CF-073A-4B4F-A2B7-08B9C7DBCB96}" type="slidenum">
              <a:rPr lang="en-US" smtClean="0"/>
              <a:t>2</a:t>
            </a:fld>
            <a:endParaRPr lang="en-US"/>
          </a:p>
        </p:txBody>
      </p:sp>
    </p:spTree>
    <p:extLst>
      <p:ext uri="{BB962C8B-B14F-4D97-AF65-F5344CB8AC3E}">
        <p14:creationId xmlns:p14="http://schemas.microsoft.com/office/powerpoint/2010/main" val="2345411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EDAB3C-897B-1CB7-AA23-C37E415060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1FD66D-F89D-5DD8-54FA-6D01147FC655}"/>
              </a:ext>
            </a:extLst>
          </p:cNvPr>
          <p:cNvSpPr>
            <a:spLocks noGrp="1" noRot="1" noChangeAspect="1"/>
          </p:cNvSpPr>
          <p:nvPr>
            <p:ph type="sldImg"/>
          </p:nvPr>
        </p:nvSpPr>
        <p:spPr>
          <a:xfrm>
            <a:off x="654050" y="1162050"/>
            <a:ext cx="5573713" cy="3136900"/>
          </a:xfrm>
        </p:spPr>
      </p:sp>
      <p:sp>
        <p:nvSpPr>
          <p:cNvPr id="3" name="Notes Placeholder 2">
            <a:extLst>
              <a:ext uri="{FF2B5EF4-FFF2-40B4-BE49-F238E27FC236}">
                <a16:creationId xmlns:a16="http://schemas.microsoft.com/office/drawing/2014/main" id="{C9F9BCCA-3C18-4737-2E4F-4094FA962FA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913068F-D6E3-18A9-AC9D-C86211BFF954}"/>
              </a:ext>
            </a:extLst>
          </p:cNvPr>
          <p:cNvSpPr>
            <a:spLocks noGrp="1"/>
          </p:cNvSpPr>
          <p:nvPr>
            <p:ph type="sldNum" sz="quarter" idx="10"/>
          </p:nvPr>
        </p:nvSpPr>
        <p:spPr/>
        <p:txBody>
          <a:bodyPr/>
          <a:lstStyle/>
          <a:p>
            <a:fld id="{5EE3F6CF-073A-4B4F-A2B7-08B9C7DBCB96}" type="slidenum">
              <a:rPr lang="en-US" smtClean="0"/>
              <a:t>3</a:t>
            </a:fld>
            <a:endParaRPr lang="en-US"/>
          </a:p>
        </p:txBody>
      </p:sp>
    </p:spTree>
    <p:extLst>
      <p:ext uri="{BB962C8B-B14F-4D97-AF65-F5344CB8AC3E}">
        <p14:creationId xmlns:p14="http://schemas.microsoft.com/office/powerpoint/2010/main" val="2947503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6333C-D6CE-279C-4778-35A15198A4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37F3CE2-0D44-D7F9-2720-359B67FAC4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E41506F-15AB-8ABE-ACEA-27944843D211}"/>
              </a:ext>
            </a:extLst>
          </p:cNvPr>
          <p:cNvSpPr>
            <a:spLocks noGrp="1"/>
          </p:cNvSpPr>
          <p:nvPr>
            <p:ph type="dt" sz="half" idx="10"/>
          </p:nvPr>
        </p:nvSpPr>
        <p:spPr/>
        <p:txBody>
          <a:bodyPr/>
          <a:lstStyle/>
          <a:p>
            <a:fld id="{20BE769F-3EFE-4921-B61F-61C016079B20}" type="datetimeFigureOut">
              <a:rPr lang="en-US" smtClean="0"/>
              <a:t>4/2/2025</a:t>
            </a:fld>
            <a:endParaRPr lang="en-US"/>
          </a:p>
        </p:txBody>
      </p:sp>
      <p:sp>
        <p:nvSpPr>
          <p:cNvPr id="5" name="Footer Placeholder 4">
            <a:extLst>
              <a:ext uri="{FF2B5EF4-FFF2-40B4-BE49-F238E27FC236}">
                <a16:creationId xmlns:a16="http://schemas.microsoft.com/office/drawing/2014/main" id="{829E8E74-06AC-BC58-1D4A-907D8F385A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7978C-A7C6-D2A9-6A5E-487D0CEA61D3}"/>
              </a:ext>
            </a:extLst>
          </p:cNvPr>
          <p:cNvSpPr>
            <a:spLocks noGrp="1"/>
          </p:cNvSpPr>
          <p:nvPr>
            <p:ph type="sldNum" sz="quarter" idx="12"/>
          </p:nvPr>
        </p:nvSpPr>
        <p:spPr/>
        <p:txBody>
          <a:bodyPr/>
          <a:lstStyle/>
          <a:p>
            <a:fld id="{218A5D21-7F0A-4CFC-94C6-8BDC673D9407}" type="slidenum">
              <a:rPr lang="en-US" smtClean="0"/>
              <a:t>‹#›</a:t>
            </a:fld>
            <a:endParaRPr lang="en-US"/>
          </a:p>
        </p:txBody>
      </p:sp>
    </p:spTree>
    <p:extLst>
      <p:ext uri="{BB962C8B-B14F-4D97-AF65-F5344CB8AC3E}">
        <p14:creationId xmlns:p14="http://schemas.microsoft.com/office/powerpoint/2010/main" val="328485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3824A-2428-CE23-F2B2-8E7800878C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891DF61-215F-A4AF-B37B-CA6AD2337F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1DF001-3E96-02EC-B6A1-3605AB586E1C}"/>
              </a:ext>
            </a:extLst>
          </p:cNvPr>
          <p:cNvSpPr>
            <a:spLocks noGrp="1"/>
          </p:cNvSpPr>
          <p:nvPr>
            <p:ph type="dt" sz="half" idx="10"/>
          </p:nvPr>
        </p:nvSpPr>
        <p:spPr/>
        <p:txBody>
          <a:bodyPr/>
          <a:lstStyle/>
          <a:p>
            <a:fld id="{20BE769F-3EFE-4921-B61F-61C016079B20}" type="datetimeFigureOut">
              <a:rPr lang="en-US" smtClean="0"/>
              <a:t>4/2/2025</a:t>
            </a:fld>
            <a:endParaRPr lang="en-US"/>
          </a:p>
        </p:txBody>
      </p:sp>
      <p:sp>
        <p:nvSpPr>
          <p:cNvPr id="5" name="Footer Placeholder 4">
            <a:extLst>
              <a:ext uri="{FF2B5EF4-FFF2-40B4-BE49-F238E27FC236}">
                <a16:creationId xmlns:a16="http://schemas.microsoft.com/office/drawing/2014/main" id="{1A308379-8B5D-A6F3-EA2E-77D236D6C2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2F9E87-9FB1-0D70-93BA-14B3DF6D8831}"/>
              </a:ext>
            </a:extLst>
          </p:cNvPr>
          <p:cNvSpPr>
            <a:spLocks noGrp="1"/>
          </p:cNvSpPr>
          <p:nvPr>
            <p:ph type="sldNum" sz="quarter" idx="12"/>
          </p:nvPr>
        </p:nvSpPr>
        <p:spPr/>
        <p:txBody>
          <a:bodyPr/>
          <a:lstStyle/>
          <a:p>
            <a:fld id="{218A5D21-7F0A-4CFC-94C6-8BDC673D9407}" type="slidenum">
              <a:rPr lang="en-US" smtClean="0"/>
              <a:t>‹#›</a:t>
            </a:fld>
            <a:endParaRPr lang="en-US"/>
          </a:p>
        </p:txBody>
      </p:sp>
    </p:spTree>
    <p:extLst>
      <p:ext uri="{BB962C8B-B14F-4D97-AF65-F5344CB8AC3E}">
        <p14:creationId xmlns:p14="http://schemas.microsoft.com/office/powerpoint/2010/main" val="1696896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F60BED-45D3-BEDB-879A-5C25C429A13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35357E-BB47-00F0-28C1-EAFE5089EA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E71835-0BD2-70CA-3538-6D77B3F05192}"/>
              </a:ext>
            </a:extLst>
          </p:cNvPr>
          <p:cNvSpPr>
            <a:spLocks noGrp="1"/>
          </p:cNvSpPr>
          <p:nvPr>
            <p:ph type="dt" sz="half" idx="10"/>
          </p:nvPr>
        </p:nvSpPr>
        <p:spPr/>
        <p:txBody>
          <a:bodyPr/>
          <a:lstStyle/>
          <a:p>
            <a:fld id="{20BE769F-3EFE-4921-B61F-61C016079B20}" type="datetimeFigureOut">
              <a:rPr lang="en-US" smtClean="0"/>
              <a:t>4/2/2025</a:t>
            </a:fld>
            <a:endParaRPr lang="en-US"/>
          </a:p>
        </p:txBody>
      </p:sp>
      <p:sp>
        <p:nvSpPr>
          <p:cNvPr id="5" name="Footer Placeholder 4">
            <a:extLst>
              <a:ext uri="{FF2B5EF4-FFF2-40B4-BE49-F238E27FC236}">
                <a16:creationId xmlns:a16="http://schemas.microsoft.com/office/drawing/2014/main" id="{2E74B943-D6E8-398E-A0EB-97A8FFA2A5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7115A-EFE3-8914-6581-6FB46E6FFB0B}"/>
              </a:ext>
            </a:extLst>
          </p:cNvPr>
          <p:cNvSpPr>
            <a:spLocks noGrp="1"/>
          </p:cNvSpPr>
          <p:nvPr>
            <p:ph type="sldNum" sz="quarter" idx="12"/>
          </p:nvPr>
        </p:nvSpPr>
        <p:spPr/>
        <p:txBody>
          <a:bodyPr/>
          <a:lstStyle/>
          <a:p>
            <a:fld id="{218A5D21-7F0A-4CFC-94C6-8BDC673D9407}" type="slidenum">
              <a:rPr lang="en-US" smtClean="0"/>
              <a:t>‹#›</a:t>
            </a:fld>
            <a:endParaRPr lang="en-US"/>
          </a:p>
        </p:txBody>
      </p:sp>
    </p:spTree>
    <p:extLst>
      <p:ext uri="{BB962C8B-B14F-4D97-AF65-F5344CB8AC3E}">
        <p14:creationId xmlns:p14="http://schemas.microsoft.com/office/powerpoint/2010/main" val="18703004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3 columns with icons">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7C179EF3-84AF-4B42-A726-322932765E3F}"/>
              </a:ext>
            </a:extLst>
          </p:cNvPr>
          <p:cNvSpPr/>
          <p:nvPr userDrawn="1"/>
        </p:nvSpPr>
        <p:spPr>
          <a:xfrm>
            <a:off x="7900406" y="1366187"/>
            <a:ext cx="4291594" cy="5486400"/>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8"/>
          </a:p>
        </p:txBody>
      </p:sp>
      <p:sp>
        <p:nvSpPr>
          <p:cNvPr id="64" name="Rectangle 63">
            <a:extLst>
              <a:ext uri="{FF2B5EF4-FFF2-40B4-BE49-F238E27FC236}">
                <a16:creationId xmlns:a16="http://schemas.microsoft.com/office/drawing/2014/main" id="{269BEEA7-F88D-4847-BB1A-3E6E13B9C13B}"/>
              </a:ext>
            </a:extLst>
          </p:cNvPr>
          <p:cNvSpPr/>
          <p:nvPr userDrawn="1"/>
        </p:nvSpPr>
        <p:spPr>
          <a:xfrm>
            <a:off x="1" y="1366185"/>
            <a:ext cx="4291589" cy="5486400"/>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8"/>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1"/>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ctr">
            <a:normAutofit/>
          </a:bodyPr>
          <a:lstStyle>
            <a:lvl1pPr algn="l">
              <a:defRPr sz="4000" b="1" i="0">
                <a:solidFill>
                  <a:srgbClr val="063A79"/>
                </a:solidFill>
                <a:latin typeface="Poppins SemiBold" pitchFamily="2" charset="77"/>
                <a:cs typeface="Poppins SemiBold" pitchFamily="2" charset="77"/>
              </a:defRPr>
            </a:lvl1pPr>
          </a:lstStyle>
          <a:p>
            <a:r>
              <a:rPr lang="en-US"/>
              <a:t>Placeholder for Title</a:t>
            </a:r>
          </a:p>
        </p:txBody>
      </p:sp>
      <p:cxnSp>
        <p:nvCxnSpPr>
          <p:cNvPr id="30" name="Straight Connector 29">
            <a:extLst>
              <a:ext uri="{FF2B5EF4-FFF2-40B4-BE49-F238E27FC236}">
                <a16:creationId xmlns:a16="http://schemas.microsoft.com/office/drawing/2014/main" id="{2070A6AF-807C-F74F-B71F-8CD220CE4929}"/>
              </a:ext>
            </a:extLst>
          </p:cNvPr>
          <p:cNvCxnSpPr>
            <a:cxnSpLocks/>
          </p:cNvCxnSpPr>
          <p:nvPr userDrawn="1"/>
        </p:nvCxnSpPr>
        <p:spPr>
          <a:xfrm>
            <a:off x="603284" y="6227596"/>
            <a:ext cx="10985432"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D9A2973F-6F11-AD4B-84B4-A397A1178C9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9"/>
            <a:ext cx="767123" cy="264231"/>
          </a:xfrm>
          <a:prstGeom prst="rect">
            <a:avLst/>
          </a:prstGeom>
        </p:spPr>
      </p:pic>
      <p:sp>
        <p:nvSpPr>
          <p:cNvPr id="26" name="Text Placeholder 4">
            <a:extLst>
              <a:ext uri="{FF2B5EF4-FFF2-40B4-BE49-F238E27FC236}">
                <a16:creationId xmlns:a16="http://schemas.microsoft.com/office/drawing/2014/main" id="{DDED9791-A6F6-2745-A243-DC04C40D00EF}"/>
              </a:ext>
            </a:extLst>
          </p:cNvPr>
          <p:cNvSpPr>
            <a:spLocks noGrp="1"/>
          </p:cNvSpPr>
          <p:nvPr>
            <p:ph type="body" sz="quarter" idx="24" hasCustomPrompt="1"/>
          </p:nvPr>
        </p:nvSpPr>
        <p:spPr>
          <a:xfrm>
            <a:off x="1051402" y="3198973"/>
            <a:ext cx="2766222" cy="2062070"/>
          </a:xfrm>
        </p:spPr>
        <p:txBody>
          <a:bodyPr anchor="t">
            <a:noAutofit/>
          </a:bodyPr>
          <a:lstStyle>
            <a:lvl1pPr marL="0" indent="0" algn="l">
              <a:lnSpc>
                <a:spcPct val="150000"/>
              </a:lnSpc>
              <a:buNone/>
              <a:defRPr sz="1167" b="0" i="0">
                <a:solidFill>
                  <a:schemeClr val="tx1">
                    <a:lumMod val="75000"/>
                    <a:lumOff val="25000"/>
                  </a:schemeClr>
                </a:solidFill>
                <a:latin typeface="Segoe UI" panose="020B0502040204020203" pitchFamily="34" charset="0"/>
                <a:cs typeface="Segoe UI" panose="020B0502040204020203" pitchFamily="34" charset="0"/>
              </a:defRPr>
            </a:lvl1pPr>
            <a:lvl2pPr marL="457182" indent="0" algn="ctr">
              <a:buNone/>
              <a:defRPr sz="1800"/>
            </a:lvl2pPr>
            <a:lvl3pPr marL="914363" indent="0" algn="ctr">
              <a:buNone/>
              <a:defRPr sz="1800"/>
            </a:lvl3pPr>
            <a:lvl4pPr marL="1371545" indent="0" algn="ctr">
              <a:buNone/>
              <a:defRPr sz="1800"/>
            </a:lvl4pPr>
            <a:lvl5pPr marL="1828727" indent="0" algn="ctr">
              <a:buNone/>
              <a:defRPr sz="1800"/>
            </a:lvl5pPr>
          </a:lstStyle>
          <a:p>
            <a:pPr lvl="0"/>
            <a:r>
              <a:rPr lang="en-US"/>
              <a:t>Nam </a:t>
            </a:r>
            <a:r>
              <a:rPr lang="en-US" err="1"/>
              <a:t>ut</a:t>
            </a:r>
            <a:r>
              <a:rPr lang="en-US"/>
              <a:t> pharetra ex. </a:t>
            </a:r>
            <a:r>
              <a:rPr lang="en-US" err="1"/>
              <a:t>Prae</a:t>
            </a:r>
            <a:r>
              <a:rPr lang="en-US"/>
              <a:t> </a:t>
            </a:r>
            <a:r>
              <a:rPr lang="en-US" err="1"/>
              <a:t>ent</a:t>
            </a:r>
            <a:r>
              <a:rPr lang="en-US"/>
              <a:t> fer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32" name="Text Placeholder 4">
            <a:extLst>
              <a:ext uri="{FF2B5EF4-FFF2-40B4-BE49-F238E27FC236}">
                <a16:creationId xmlns:a16="http://schemas.microsoft.com/office/drawing/2014/main" id="{A63C1B90-1119-6242-ADB3-40C684BBD361}"/>
              </a:ext>
            </a:extLst>
          </p:cNvPr>
          <p:cNvSpPr>
            <a:spLocks noGrp="1"/>
          </p:cNvSpPr>
          <p:nvPr>
            <p:ph type="body" sz="quarter" idx="23" hasCustomPrompt="1"/>
          </p:nvPr>
        </p:nvSpPr>
        <p:spPr>
          <a:xfrm>
            <a:off x="1051402" y="2805435"/>
            <a:ext cx="2766222" cy="368461"/>
          </a:xfrm>
        </p:spPr>
        <p:txBody>
          <a:bodyPr anchor="ctr">
            <a:noAutofit/>
          </a:bodyPr>
          <a:lstStyle>
            <a:lvl1pPr marL="0" indent="0" algn="ctr">
              <a:buNone/>
              <a:defRPr sz="1333" b="1" i="0">
                <a:solidFill>
                  <a:srgbClr val="008AD9"/>
                </a:solidFill>
                <a:latin typeface="Poppins SemiBold" pitchFamily="2" charset="77"/>
                <a:cs typeface="Poppins SemiBold" pitchFamily="2" charset="77"/>
              </a:defRPr>
            </a:lvl1pPr>
            <a:lvl2pPr marL="457182" indent="0" algn="ctr">
              <a:buNone/>
              <a:defRPr sz="1800"/>
            </a:lvl2pPr>
            <a:lvl3pPr marL="914363" indent="0" algn="ctr">
              <a:buNone/>
              <a:defRPr sz="1800"/>
            </a:lvl3pPr>
            <a:lvl4pPr marL="1371545" indent="0" algn="ctr">
              <a:buNone/>
              <a:defRPr sz="1800"/>
            </a:lvl4pPr>
            <a:lvl5pPr marL="1828727" indent="0" algn="ctr">
              <a:buNone/>
              <a:defRPr sz="1800"/>
            </a:lvl5pPr>
          </a:lstStyle>
          <a:p>
            <a:pPr lvl="0"/>
            <a:r>
              <a:rPr lang="en-US"/>
              <a:t>Title Placeholder</a:t>
            </a:r>
          </a:p>
        </p:txBody>
      </p:sp>
      <p:sp>
        <p:nvSpPr>
          <p:cNvPr id="33" name="Text Placeholder 4">
            <a:extLst>
              <a:ext uri="{FF2B5EF4-FFF2-40B4-BE49-F238E27FC236}">
                <a16:creationId xmlns:a16="http://schemas.microsoft.com/office/drawing/2014/main" id="{D2F39BAD-B589-8E41-B129-AE60DD904DC1}"/>
              </a:ext>
            </a:extLst>
          </p:cNvPr>
          <p:cNvSpPr>
            <a:spLocks noGrp="1"/>
          </p:cNvSpPr>
          <p:nvPr>
            <p:ph type="body" sz="quarter" idx="25" hasCustomPrompt="1"/>
          </p:nvPr>
        </p:nvSpPr>
        <p:spPr>
          <a:xfrm>
            <a:off x="4712889" y="3198973"/>
            <a:ext cx="2766222" cy="2062070"/>
          </a:xfrm>
        </p:spPr>
        <p:txBody>
          <a:bodyPr anchor="t">
            <a:noAutofit/>
          </a:bodyPr>
          <a:lstStyle>
            <a:lvl1pPr marL="0" indent="0" algn="l">
              <a:lnSpc>
                <a:spcPct val="150000"/>
              </a:lnSpc>
              <a:buNone/>
              <a:defRPr sz="1167" b="0" i="0">
                <a:solidFill>
                  <a:schemeClr val="tx1">
                    <a:lumMod val="75000"/>
                    <a:lumOff val="25000"/>
                  </a:schemeClr>
                </a:solidFill>
                <a:latin typeface="Segoe UI" panose="020B0502040204020203" pitchFamily="34" charset="0"/>
                <a:cs typeface="Segoe UI" panose="020B0502040204020203" pitchFamily="34" charset="0"/>
              </a:defRPr>
            </a:lvl1pPr>
            <a:lvl2pPr marL="457182" indent="0" algn="ctr">
              <a:buNone/>
              <a:defRPr sz="1800"/>
            </a:lvl2pPr>
            <a:lvl3pPr marL="914363" indent="0" algn="ctr">
              <a:buNone/>
              <a:defRPr sz="1800"/>
            </a:lvl3pPr>
            <a:lvl4pPr marL="1371545" indent="0" algn="ctr">
              <a:buNone/>
              <a:defRPr sz="1800"/>
            </a:lvl4pPr>
            <a:lvl5pPr marL="1828727" indent="0" algn="ctr">
              <a:buNone/>
              <a:defRPr sz="1800"/>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34" name="Text Placeholder 4">
            <a:extLst>
              <a:ext uri="{FF2B5EF4-FFF2-40B4-BE49-F238E27FC236}">
                <a16:creationId xmlns:a16="http://schemas.microsoft.com/office/drawing/2014/main" id="{2936D419-3C55-FD41-8349-AC0BB51C6D90}"/>
              </a:ext>
            </a:extLst>
          </p:cNvPr>
          <p:cNvSpPr>
            <a:spLocks noGrp="1"/>
          </p:cNvSpPr>
          <p:nvPr>
            <p:ph type="body" sz="quarter" idx="26" hasCustomPrompt="1"/>
          </p:nvPr>
        </p:nvSpPr>
        <p:spPr>
          <a:xfrm>
            <a:off x="4712889" y="2805435"/>
            <a:ext cx="2766222" cy="368461"/>
          </a:xfrm>
        </p:spPr>
        <p:txBody>
          <a:bodyPr anchor="ctr">
            <a:noAutofit/>
          </a:bodyPr>
          <a:lstStyle>
            <a:lvl1pPr marL="0" indent="0" algn="ctr">
              <a:buNone/>
              <a:defRPr sz="1333" b="1" i="0">
                <a:solidFill>
                  <a:srgbClr val="008AD9"/>
                </a:solidFill>
                <a:latin typeface="Poppins SemiBold" pitchFamily="2" charset="77"/>
                <a:cs typeface="Poppins SemiBold" pitchFamily="2" charset="77"/>
              </a:defRPr>
            </a:lvl1pPr>
            <a:lvl2pPr marL="457182" indent="0" algn="ctr">
              <a:buNone/>
              <a:defRPr sz="1800"/>
            </a:lvl2pPr>
            <a:lvl3pPr marL="914363" indent="0" algn="ctr">
              <a:buNone/>
              <a:defRPr sz="1800"/>
            </a:lvl3pPr>
            <a:lvl4pPr marL="1371545" indent="0" algn="ctr">
              <a:buNone/>
              <a:defRPr sz="1800"/>
            </a:lvl4pPr>
            <a:lvl5pPr marL="1828727" indent="0" algn="ctr">
              <a:buNone/>
              <a:defRPr sz="1800"/>
            </a:lvl5pPr>
          </a:lstStyle>
          <a:p>
            <a:pPr lvl="0"/>
            <a:r>
              <a:rPr lang="en-US"/>
              <a:t>Title Placeholder</a:t>
            </a:r>
          </a:p>
        </p:txBody>
      </p:sp>
      <p:sp>
        <p:nvSpPr>
          <p:cNvPr id="36" name="Text Placeholder 4">
            <a:extLst>
              <a:ext uri="{FF2B5EF4-FFF2-40B4-BE49-F238E27FC236}">
                <a16:creationId xmlns:a16="http://schemas.microsoft.com/office/drawing/2014/main" id="{FEE9314D-F062-DF49-AAC2-78633EB18BC2}"/>
              </a:ext>
            </a:extLst>
          </p:cNvPr>
          <p:cNvSpPr>
            <a:spLocks noGrp="1"/>
          </p:cNvSpPr>
          <p:nvPr>
            <p:ph type="body" sz="quarter" idx="27" hasCustomPrompt="1"/>
          </p:nvPr>
        </p:nvSpPr>
        <p:spPr>
          <a:xfrm>
            <a:off x="8429264" y="3198973"/>
            <a:ext cx="2766222" cy="2062070"/>
          </a:xfrm>
        </p:spPr>
        <p:txBody>
          <a:bodyPr anchor="t">
            <a:noAutofit/>
          </a:bodyPr>
          <a:lstStyle>
            <a:lvl1pPr marL="0" indent="0" algn="l">
              <a:lnSpc>
                <a:spcPct val="150000"/>
              </a:lnSpc>
              <a:buNone/>
              <a:defRPr sz="1167" b="0" i="0">
                <a:solidFill>
                  <a:schemeClr val="tx1">
                    <a:lumMod val="75000"/>
                    <a:lumOff val="25000"/>
                  </a:schemeClr>
                </a:solidFill>
                <a:latin typeface="Segoe UI" panose="020B0502040204020203" pitchFamily="34" charset="0"/>
                <a:cs typeface="Segoe UI" panose="020B0502040204020203" pitchFamily="34" charset="0"/>
              </a:defRPr>
            </a:lvl1pPr>
            <a:lvl2pPr marL="457182" indent="0" algn="ctr">
              <a:buNone/>
              <a:defRPr sz="1800"/>
            </a:lvl2pPr>
            <a:lvl3pPr marL="914363" indent="0" algn="ctr">
              <a:buNone/>
              <a:defRPr sz="1800"/>
            </a:lvl3pPr>
            <a:lvl4pPr marL="1371545" indent="0" algn="ctr">
              <a:buNone/>
              <a:defRPr sz="1800"/>
            </a:lvl4pPr>
            <a:lvl5pPr marL="1828727" indent="0" algn="ctr">
              <a:buNone/>
              <a:defRPr sz="1800"/>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39" name="Text Placeholder 4">
            <a:extLst>
              <a:ext uri="{FF2B5EF4-FFF2-40B4-BE49-F238E27FC236}">
                <a16:creationId xmlns:a16="http://schemas.microsoft.com/office/drawing/2014/main" id="{5D1AA5BB-4440-CE4F-BF2E-7E19378ECF55}"/>
              </a:ext>
            </a:extLst>
          </p:cNvPr>
          <p:cNvSpPr>
            <a:spLocks noGrp="1"/>
          </p:cNvSpPr>
          <p:nvPr>
            <p:ph type="body" sz="quarter" idx="28" hasCustomPrompt="1"/>
          </p:nvPr>
        </p:nvSpPr>
        <p:spPr>
          <a:xfrm>
            <a:off x="8429264" y="2805435"/>
            <a:ext cx="2766222" cy="368461"/>
          </a:xfrm>
        </p:spPr>
        <p:txBody>
          <a:bodyPr anchor="ctr">
            <a:noAutofit/>
          </a:bodyPr>
          <a:lstStyle>
            <a:lvl1pPr marL="0" indent="0" algn="ctr">
              <a:buNone/>
              <a:defRPr sz="1333" b="1" i="0">
                <a:solidFill>
                  <a:srgbClr val="008AD9"/>
                </a:solidFill>
                <a:latin typeface="Poppins SemiBold" pitchFamily="2" charset="77"/>
                <a:cs typeface="Poppins SemiBold" pitchFamily="2" charset="77"/>
              </a:defRPr>
            </a:lvl1pPr>
            <a:lvl2pPr marL="457182" indent="0" algn="ctr">
              <a:buNone/>
              <a:defRPr sz="1800"/>
            </a:lvl2pPr>
            <a:lvl3pPr marL="914363" indent="0" algn="ctr">
              <a:buNone/>
              <a:defRPr sz="1800"/>
            </a:lvl3pPr>
            <a:lvl4pPr marL="1371545" indent="0" algn="ctr">
              <a:buNone/>
              <a:defRPr sz="1800"/>
            </a:lvl4pPr>
            <a:lvl5pPr marL="1828727" indent="0" algn="ctr">
              <a:buNone/>
              <a:defRPr sz="1800"/>
            </a:lvl5pPr>
          </a:lstStyle>
          <a:p>
            <a:pPr lvl="0"/>
            <a:r>
              <a:rPr lang="en-US"/>
              <a:t>Title Placeholder</a:t>
            </a:r>
          </a:p>
        </p:txBody>
      </p:sp>
      <p:sp>
        <p:nvSpPr>
          <p:cNvPr id="19" name="Picture Placeholder 2">
            <a:extLst>
              <a:ext uri="{FF2B5EF4-FFF2-40B4-BE49-F238E27FC236}">
                <a16:creationId xmlns:a16="http://schemas.microsoft.com/office/drawing/2014/main" id="{2E601D4E-4E80-5A43-BF67-EF9DFB1FE753}"/>
              </a:ext>
            </a:extLst>
          </p:cNvPr>
          <p:cNvSpPr>
            <a:spLocks noGrp="1"/>
          </p:cNvSpPr>
          <p:nvPr>
            <p:ph type="pic" sz="quarter" idx="29" hasCustomPrompt="1"/>
          </p:nvPr>
        </p:nvSpPr>
        <p:spPr>
          <a:xfrm>
            <a:off x="2092325" y="1838728"/>
            <a:ext cx="692150" cy="692150"/>
          </a:xfrm>
        </p:spPr>
        <p:txBody>
          <a:bodyPr>
            <a:normAutofit/>
          </a:bodyPr>
          <a:lstStyle>
            <a:lvl1pPr marL="0" indent="0">
              <a:buNone/>
              <a:defRPr sz="1200"/>
            </a:lvl1pPr>
          </a:lstStyle>
          <a:p>
            <a:r>
              <a:rPr lang="en-US"/>
              <a:t>Icon</a:t>
            </a:r>
          </a:p>
        </p:txBody>
      </p:sp>
      <p:sp>
        <p:nvSpPr>
          <p:cNvPr id="20" name="Picture Placeholder 2">
            <a:extLst>
              <a:ext uri="{FF2B5EF4-FFF2-40B4-BE49-F238E27FC236}">
                <a16:creationId xmlns:a16="http://schemas.microsoft.com/office/drawing/2014/main" id="{85CC719B-EF0C-7443-BB93-159DBAE7A120}"/>
              </a:ext>
            </a:extLst>
          </p:cNvPr>
          <p:cNvSpPr>
            <a:spLocks noGrp="1"/>
          </p:cNvSpPr>
          <p:nvPr>
            <p:ph type="pic" sz="quarter" idx="30" hasCustomPrompt="1"/>
          </p:nvPr>
        </p:nvSpPr>
        <p:spPr>
          <a:xfrm>
            <a:off x="5749925" y="1838728"/>
            <a:ext cx="692150" cy="692150"/>
          </a:xfrm>
        </p:spPr>
        <p:txBody>
          <a:bodyPr>
            <a:normAutofit/>
          </a:bodyPr>
          <a:lstStyle>
            <a:lvl1pPr marL="0" indent="0">
              <a:buNone/>
              <a:defRPr sz="1200"/>
            </a:lvl1pPr>
          </a:lstStyle>
          <a:p>
            <a:r>
              <a:rPr lang="en-US"/>
              <a:t>Icon</a:t>
            </a:r>
          </a:p>
        </p:txBody>
      </p:sp>
      <p:sp>
        <p:nvSpPr>
          <p:cNvPr id="21" name="Picture Placeholder 2">
            <a:extLst>
              <a:ext uri="{FF2B5EF4-FFF2-40B4-BE49-F238E27FC236}">
                <a16:creationId xmlns:a16="http://schemas.microsoft.com/office/drawing/2014/main" id="{1F4D6721-FC1E-A044-83E8-08A4BBF3DC24}"/>
              </a:ext>
            </a:extLst>
          </p:cNvPr>
          <p:cNvSpPr>
            <a:spLocks noGrp="1"/>
          </p:cNvSpPr>
          <p:nvPr>
            <p:ph type="pic" sz="quarter" idx="31" hasCustomPrompt="1"/>
          </p:nvPr>
        </p:nvSpPr>
        <p:spPr>
          <a:xfrm>
            <a:off x="9466300" y="1838728"/>
            <a:ext cx="692150" cy="692150"/>
          </a:xfrm>
        </p:spPr>
        <p:txBody>
          <a:bodyPr>
            <a:normAutofit/>
          </a:bodyPr>
          <a:lstStyle>
            <a:lvl1pPr marL="0" indent="0">
              <a:buNone/>
              <a:defRPr sz="1200"/>
            </a:lvl1pPr>
          </a:lstStyle>
          <a:p>
            <a:r>
              <a:rPr lang="en-US"/>
              <a:t>Icon</a:t>
            </a:r>
          </a:p>
        </p:txBody>
      </p:sp>
    </p:spTree>
    <p:extLst>
      <p:ext uri="{BB962C8B-B14F-4D97-AF65-F5344CB8AC3E}">
        <p14:creationId xmlns:p14="http://schemas.microsoft.com/office/powerpoint/2010/main" val="43479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ase Study Single Slide - Data Result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3674382-8BA2-CD48-84D7-6B1CDE48F684}"/>
              </a:ext>
            </a:extLst>
          </p:cNvPr>
          <p:cNvSpPr>
            <a:spLocks noGrp="1"/>
          </p:cNvSpPr>
          <p:nvPr>
            <p:ph type="pic" sz="quarter" idx="17"/>
          </p:nvPr>
        </p:nvSpPr>
        <p:spPr>
          <a:xfrm>
            <a:off x="6095998" y="1"/>
            <a:ext cx="6096002" cy="5093207"/>
          </a:xfrm>
        </p:spPr>
        <p:txBody>
          <a:bodyPr/>
          <a:lstStyle/>
          <a:p>
            <a:r>
              <a:rPr lang="en-US"/>
              <a:t>Click icon to add picture</a:t>
            </a:r>
          </a:p>
        </p:txBody>
      </p:sp>
      <p:sp>
        <p:nvSpPr>
          <p:cNvPr id="18" name="Rectangle 17">
            <a:extLst>
              <a:ext uri="{FF2B5EF4-FFF2-40B4-BE49-F238E27FC236}">
                <a16:creationId xmlns:a16="http://schemas.microsoft.com/office/drawing/2014/main" id="{ACBE22CA-CCD0-734A-932E-AF573C2B98B7}"/>
              </a:ext>
            </a:extLst>
          </p:cNvPr>
          <p:cNvSpPr/>
          <p:nvPr userDrawn="1"/>
        </p:nvSpPr>
        <p:spPr>
          <a:xfrm>
            <a:off x="6095998" y="5093208"/>
            <a:ext cx="6096002" cy="1764793"/>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8"/>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1"/>
            <a:ext cx="2743200" cy="154809"/>
          </a:xfrm>
        </p:spPr>
        <p:txBody>
          <a:bodyPr/>
          <a:lstStyle>
            <a:lvl1pPr>
              <a:defRPr sz="700">
                <a:solidFill>
                  <a:schemeClr val="bg1"/>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5" y="388389"/>
            <a:ext cx="5492714" cy="764390"/>
          </a:xfrm>
        </p:spPr>
        <p:txBody>
          <a:bodyPr anchor="ctr">
            <a:normAutofit/>
          </a:bodyPr>
          <a:lstStyle>
            <a:lvl1pPr algn="l">
              <a:defRPr sz="4000" b="1" i="0">
                <a:solidFill>
                  <a:srgbClr val="063A79"/>
                </a:solidFill>
                <a:latin typeface="Poppins SemiBold" pitchFamily="2" charset="77"/>
                <a:cs typeface="Poppins SemiBold" pitchFamily="2" charset="77"/>
              </a:defRPr>
            </a:lvl1pPr>
          </a:lstStyle>
          <a:p>
            <a:r>
              <a:rPr lang="en-US"/>
              <a:t>Company Name</a:t>
            </a:r>
          </a:p>
        </p:txBody>
      </p:sp>
      <p:sp>
        <p:nvSpPr>
          <p:cNvPr id="10" name="Rectangle 9">
            <a:extLst>
              <a:ext uri="{FF2B5EF4-FFF2-40B4-BE49-F238E27FC236}">
                <a16:creationId xmlns:a16="http://schemas.microsoft.com/office/drawing/2014/main" id="{7CD2D898-C1E4-1C4E-B41C-23A7E59AE640}"/>
              </a:ext>
            </a:extLst>
          </p:cNvPr>
          <p:cNvSpPr/>
          <p:nvPr userDrawn="1"/>
        </p:nvSpPr>
        <p:spPr>
          <a:xfrm flipV="1">
            <a:off x="1" y="365239"/>
            <a:ext cx="38099"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8"/>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9"/>
            <a:ext cx="767123" cy="264231"/>
          </a:xfrm>
          <a:prstGeom prst="rect">
            <a:avLst/>
          </a:prstGeom>
        </p:spPr>
      </p:pic>
      <p:sp>
        <p:nvSpPr>
          <p:cNvPr id="20" name="Text Placeholder 5">
            <a:extLst>
              <a:ext uri="{FF2B5EF4-FFF2-40B4-BE49-F238E27FC236}">
                <a16:creationId xmlns:a16="http://schemas.microsoft.com/office/drawing/2014/main" id="{50E4BD5B-FA1C-CA42-B01F-D6A4F333E0FE}"/>
              </a:ext>
            </a:extLst>
          </p:cNvPr>
          <p:cNvSpPr>
            <a:spLocks noGrp="1"/>
          </p:cNvSpPr>
          <p:nvPr>
            <p:ph type="body" sz="quarter" idx="18" hasCustomPrompt="1"/>
          </p:nvPr>
        </p:nvSpPr>
        <p:spPr>
          <a:xfrm>
            <a:off x="6479967" y="5569457"/>
            <a:ext cx="1523417" cy="383287"/>
          </a:xfrm>
        </p:spPr>
        <p:txBody>
          <a:bodyPr>
            <a:noAutofit/>
          </a:bodyPr>
          <a:lstStyle>
            <a:lvl1pPr marL="0" indent="0">
              <a:lnSpc>
                <a:spcPct val="100000"/>
              </a:lnSpc>
              <a:spcBef>
                <a:spcPts val="0"/>
              </a:spcBef>
              <a:buNone/>
              <a:defRPr sz="2333" b="1" i="0">
                <a:solidFill>
                  <a:schemeClr val="bg1"/>
                </a:solidFill>
                <a:latin typeface="Poppins" pitchFamily="2" charset="77"/>
                <a:cs typeface="Poppins" pitchFamily="2" charset="77"/>
              </a:defRPr>
            </a:lvl1pPr>
            <a:lvl2pPr marL="457182" indent="0">
              <a:buNone/>
              <a:defRPr sz="1400" b="0" i="0">
                <a:latin typeface="Poppins" pitchFamily="2" charset="77"/>
                <a:cs typeface="Poppins" pitchFamily="2" charset="77"/>
              </a:defRPr>
            </a:lvl2pPr>
            <a:lvl3pPr marL="914363" indent="0">
              <a:buNone/>
              <a:defRPr sz="1400" b="0" i="0">
                <a:latin typeface="Poppins" pitchFamily="2" charset="77"/>
                <a:cs typeface="Poppins" pitchFamily="2" charset="77"/>
              </a:defRPr>
            </a:lvl3pPr>
            <a:lvl4pPr marL="1371545" indent="0">
              <a:buNone/>
              <a:defRPr sz="1400" b="0" i="0">
                <a:latin typeface="Poppins" pitchFamily="2" charset="77"/>
                <a:cs typeface="Poppins" pitchFamily="2" charset="77"/>
              </a:defRPr>
            </a:lvl4pPr>
            <a:lvl5pPr marL="1828727" indent="0">
              <a:buNone/>
              <a:defRPr sz="1400" b="0" i="0">
                <a:latin typeface="Poppins" pitchFamily="2" charset="77"/>
                <a:cs typeface="Poppins" pitchFamily="2" charset="77"/>
              </a:defRPr>
            </a:lvl5pPr>
          </a:lstStyle>
          <a:p>
            <a:pPr lvl="0"/>
            <a:r>
              <a:rPr lang="en-US"/>
              <a:t>00</a:t>
            </a:r>
          </a:p>
        </p:txBody>
      </p:sp>
      <p:sp>
        <p:nvSpPr>
          <p:cNvPr id="4" name="Text Placeholder 3">
            <a:extLst>
              <a:ext uri="{FF2B5EF4-FFF2-40B4-BE49-F238E27FC236}">
                <a16:creationId xmlns:a16="http://schemas.microsoft.com/office/drawing/2014/main" id="{E5DB3430-93CA-9540-9380-D85F161C9580}"/>
              </a:ext>
            </a:extLst>
          </p:cNvPr>
          <p:cNvSpPr>
            <a:spLocks noGrp="1"/>
          </p:cNvSpPr>
          <p:nvPr>
            <p:ph type="body" sz="quarter" idx="20"/>
          </p:nvPr>
        </p:nvSpPr>
        <p:spPr>
          <a:xfrm>
            <a:off x="603250" y="1450136"/>
            <a:ext cx="5066030" cy="4795100"/>
          </a:xfrm>
        </p:spPr>
        <p:txBody>
          <a:bodyPr/>
          <a:lstStyle>
            <a:lvl1pPr marL="0" indent="0">
              <a:lnSpc>
                <a:spcPct val="150000"/>
              </a:lnSpc>
              <a:buNone/>
              <a:defRPr sz="1167" b="0" i="0">
                <a:solidFill>
                  <a:schemeClr val="tx1">
                    <a:lumMod val="75000"/>
                    <a:lumOff val="25000"/>
                  </a:schemeClr>
                </a:solidFill>
                <a:latin typeface="Segoe UI" panose="020B0502040204020203" pitchFamily="34" charset="0"/>
                <a:cs typeface="Segoe UI" panose="020B0502040204020203" pitchFamily="34" charset="0"/>
              </a:defRPr>
            </a:lvl1pPr>
            <a:lvl2pPr>
              <a:lnSpc>
                <a:spcPct val="150000"/>
              </a:lnSpc>
              <a:defRPr sz="1167" b="0" i="0">
                <a:solidFill>
                  <a:schemeClr val="tx1">
                    <a:lumMod val="75000"/>
                    <a:lumOff val="25000"/>
                  </a:schemeClr>
                </a:solidFill>
                <a:latin typeface="Segoe UI" panose="020B0502040204020203" pitchFamily="34" charset="0"/>
                <a:cs typeface="Segoe UI" panose="020B0502040204020203" pitchFamily="34" charset="0"/>
              </a:defRPr>
            </a:lvl2pPr>
            <a:lvl3pPr>
              <a:lnSpc>
                <a:spcPct val="150000"/>
              </a:lnSpc>
              <a:defRPr sz="1167" b="0" i="0">
                <a:solidFill>
                  <a:schemeClr val="tx1">
                    <a:lumMod val="75000"/>
                    <a:lumOff val="25000"/>
                  </a:schemeClr>
                </a:solidFill>
                <a:latin typeface="Segoe UI" panose="020B0502040204020203" pitchFamily="34" charset="0"/>
                <a:cs typeface="Segoe UI" panose="020B0502040204020203" pitchFamily="34" charset="0"/>
              </a:defRPr>
            </a:lvl3pPr>
            <a:lvl4pPr>
              <a:lnSpc>
                <a:spcPct val="150000"/>
              </a:lnSpc>
              <a:defRPr sz="1167" b="0" i="0">
                <a:solidFill>
                  <a:schemeClr val="tx1">
                    <a:lumMod val="75000"/>
                    <a:lumOff val="25000"/>
                  </a:schemeClr>
                </a:solidFill>
                <a:latin typeface="Segoe UI" panose="020B0502040204020203" pitchFamily="34" charset="0"/>
                <a:cs typeface="Segoe UI" panose="020B0502040204020203" pitchFamily="34" charset="0"/>
              </a:defRPr>
            </a:lvl4pPr>
            <a:lvl5pPr>
              <a:lnSpc>
                <a:spcPct val="150000"/>
              </a:lnSpc>
              <a:defRPr sz="1167" b="0" i="0">
                <a:solidFill>
                  <a:schemeClr val="tx1">
                    <a:lumMod val="75000"/>
                    <a:lumOff val="25000"/>
                  </a:schemeClr>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Box 15">
            <a:extLst>
              <a:ext uri="{FF2B5EF4-FFF2-40B4-BE49-F238E27FC236}">
                <a16:creationId xmlns:a16="http://schemas.microsoft.com/office/drawing/2014/main" id="{1D9650A9-D1FE-7F4E-A1C9-FF16CE20B16F}"/>
              </a:ext>
            </a:extLst>
          </p:cNvPr>
          <p:cNvSpPr txBox="1"/>
          <p:nvPr userDrawn="1"/>
        </p:nvSpPr>
        <p:spPr>
          <a:xfrm>
            <a:off x="6479967" y="5292459"/>
            <a:ext cx="1523418" cy="276999"/>
          </a:xfrm>
          <a:prstGeom prst="rect">
            <a:avLst/>
          </a:prstGeom>
          <a:noFill/>
        </p:spPr>
        <p:txBody>
          <a:bodyPr wrap="square" rtlCol="0">
            <a:spAutoFit/>
          </a:bodyPr>
          <a:lstStyle/>
          <a:p>
            <a:pPr algn="l"/>
            <a:r>
              <a:rPr lang="en-US" sz="1200" b="1" i="0" spc="300">
                <a:solidFill>
                  <a:schemeClr val="bg1"/>
                </a:solidFill>
                <a:latin typeface="Poppins SemiBold" pitchFamily="2" charset="77"/>
                <a:cs typeface="Poppins SemiBold" pitchFamily="2" charset="77"/>
              </a:rPr>
              <a:t>RESULTS</a:t>
            </a:r>
          </a:p>
        </p:txBody>
      </p:sp>
      <p:sp>
        <p:nvSpPr>
          <p:cNvPr id="19" name="Text Placeholder 5">
            <a:extLst>
              <a:ext uri="{FF2B5EF4-FFF2-40B4-BE49-F238E27FC236}">
                <a16:creationId xmlns:a16="http://schemas.microsoft.com/office/drawing/2014/main" id="{DE51963F-09DC-8E4A-88D2-C536162B970E}"/>
              </a:ext>
            </a:extLst>
          </p:cNvPr>
          <p:cNvSpPr>
            <a:spLocks noGrp="1"/>
          </p:cNvSpPr>
          <p:nvPr>
            <p:ph type="body" sz="quarter" idx="21" hasCustomPrompt="1"/>
          </p:nvPr>
        </p:nvSpPr>
        <p:spPr>
          <a:xfrm>
            <a:off x="6479966" y="5968238"/>
            <a:ext cx="1507897" cy="471961"/>
          </a:xfrm>
        </p:spPr>
        <p:txBody>
          <a:bodyPr>
            <a:noAutofit/>
          </a:bodyPr>
          <a:lstStyle>
            <a:lvl1pPr marL="0" indent="0">
              <a:lnSpc>
                <a:spcPct val="100000"/>
              </a:lnSpc>
              <a:spcBef>
                <a:spcPts val="0"/>
              </a:spcBef>
              <a:buNone/>
              <a:defRPr sz="1000" b="0" i="0">
                <a:solidFill>
                  <a:schemeClr val="bg1"/>
                </a:solidFill>
                <a:latin typeface="Poppins" pitchFamily="2" charset="77"/>
                <a:cs typeface="Poppins" pitchFamily="2" charset="77"/>
              </a:defRPr>
            </a:lvl1pPr>
            <a:lvl2pPr marL="457182" indent="0">
              <a:buNone/>
              <a:defRPr sz="1400" b="0" i="0">
                <a:latin typeface="Poppins" pitchFamily="2" charset="77"/>
                <a:cs typeface="Poppins" pitchFamily="2" charset="77"/>
              </a:defRPr>
            </a:lvl2pPr>
            <a:lvl3pPr marL="914363" indent="0">
              <a:buNone/>
              <a:defRPr sz="1400" b="0" i="0">
                <a:latin typeface="Poppins" pitchFamily="2" charset="77"/>
                <a:cs typeface="Poppins" pitchFamily="2" charset="77"/>
              </a:defRPr>
            </a:lvl3pPr>
            <a:lvl4pPr marL="1371545" indent="0">
              <a:buNone/>
              <a:defRPr sz="1400" b="0" i="0">
                <a:latin typeface="Poppins" pitchFamily="2" charset="77"/>
                <a:cs typeface="Poppins" pitchFamily="2" charset="77"/>
              </a:defRPr>
            </a:lvl4pPr>
            <a:lvl5pPr marL="1828727" indent="0">
              <a:buNone/>
              <a:defRPr sz="1400" b="0" i="0">
                <a:latin typeface="Poppins" pitchFamily="2" charset="77"/>
                <a:cs typeface="Poppins" pitchFamily="2" charset="77"/>
              </a:defRPr>
            </a:lvl5pPr>
          </a:lstStyle>
          <a:p>
            <a:pPr lvl="0"/>
            <a:r>
              <a:rPr lang="en-US"/>
              <a:t>Lorem Ipsum Dolor</a:t>
            </a:r>
          </a:p>
        </p:txBody>
      </p:sp>
      <p:sp>
        <p:nvSpPr>
          <p:cNvPr id="28" name="Text Placeholder 5">
            <a:extLst>
              <a:ext uri="{FF2B5EF4-FFF2-40B4-BE49-F238E27FC236}">
                <a16:creationId xmlns:a16="http://schemas.microsoft.com/office/drawing/2014/main" id="{C8C32DBD-DA02-E348-877F-086CEC75A197}"/>
              </a:ext>
            </a:extLst>
          </p:cNvPr>
          <p:cNvSpPr>
            <a:spLocks noGrp="1"/>
          </p:cNvSpPr>
          <p:nvPr>
            <p:ph type="body" sz="quarter" idx="22" hasCustomPrompt="1"/>
          </p:nvPr>
        </p:nvSpPr>
        <p:spPr>
          <a:xfrm>
            <a:off x="8278598" y="5560831"/>
            <a:ext cx="1523417" cy="383287"/>
          </a:xfrm>
        </p:spPr>
        <p:txBody>
          <a:bodyPr>
            <a:noAutofit/>
          </a:bodyPr>
          <a:lstStyle>
            <a:lvl1pPr marL="0" indent="0">
              <a:lnSpc>
                <a:spcPct val="100000"/>
              </a:lnSpc>
              <a:spcBef>
                <a:spcPts val="0"/>
              </a:spcBef>
              <a:buNone/>
              <a:defRPr sz="2333" b="1" i="0">
                <a:solidFill>
                  <a:schemeClr val="bg1"/>
                </a:solidFill>
                <a:latin typeface="Poppins" pitchFamily="2" charset="77"/>
                <a:cs typeface="Poppins" pitchFamily="2" charset="77"/>
              </a:defRPr>
            </a:lvl1pPr>
            <a:lvl2pPr marL="457182" indent="0">
              <a:buNone/>
              <a:defRPr sz="1400" b="0" i="0">
                <a:latin typeface="Poppins" pitchFamily="2" charset="77"/>
                <a:cs typeface="Poppins" pitchFamily="2" charset="77"/>
              </a:defRPr>
            </a:lvl2pPr>
            <a:lvl3pPr marL="914363" indent="0">
              <a:buNone/>
              <a:defRPr sz="1400" b="0" i="0">
                <a:latin typeface="Poppins" pitchFamily="2" charset="77"/>
                <a:cs typeface="Poppins" pitchFamily="2" charset="77"/>
              </a:defRPr>
            </a:lvl3pPr>
            <a:lvl4pPr marL="1371545" indent="0">
              <a:buNone/>
              <a:defRPr sz="1400" b="0" i="0">
                <a:latin typeface="Poppins" pitchFamily="2" charset="77"/>
                <a:cs typeface="Poppins" pitchFamily="2" charset="77"/>
              </a:defRPr>
            </a:lvl4pPr>
            <a:lvl5pPr marL="1828727" indent="0">
              <a:buNone/>
              <a:defRPr sz="1400" b="0" i="0">
                <a:latin typeface="Poppins" pitchFamily="2" charset="77"/>
                <a:cs typeface="Poppins" pitchFamily="2" charset="77"/>
              </a:defRPr>
            </a:lvl5pPr>
          </a:lstStyle>
          <a:p>
            <a:pPr lvl="0"/>
            <a:r>
              <a:rPr lang="en-US"/>
              <a:t>00</a:t>
            </a:r>
          </a:p>
        </p:txBody>
      </p:sp>
      <p:sp>
        <p:nvSpPr>
          <p:cNvPr id="29" name="Text Placeholder 5">
            <a:extLst>
              <a:ext uri="{FF2B5EF4-FFF2-40B4-BE49-F238E27FC236}">
                <a16:creationId xmlns:a16="http://schemas.microsoft.com/office/drawing/2014/main" id="{6EB1CA55-D925-444F-8DA0-8CEF05F20D86}"/>
              </a:ext>
            </a:extLst>
          </p:cNvPr>
          <p:cNvSpPr>
            <a:spLocks noGrp="1"/>
          </p:cNvSpPr>
          <p:nvPr>
            <p:ph type="body" sz="quarter" idx="23" hasCustomPrompt="1"/>
          </p:nvPr>
        </p:nvSpPr>
        <p:spPr>
          <a:xfrm>
            <a:off x="8278597" y="5959611"/>
            <a:ext cx="1507897" cy="471961"/>
          </a:xfrm>
        </p:spPr>
        <p:txBody>
          <a:bodyPr>
            <a:noAutofit/>
          </a:bodyPr>
          <a:lstStyle>
            <a:lvl1pPr marL="0" indent="0">
              <a:lnSpc>
                <a:spcPct val="100000"/>
              </a:lnSpc>
              <a:spcBef>
                <a:spcPts val="0"/>
              </a:spcBef>
              <a:buNone/>
              <a:defRPr sz="1000" b="0" i="0">
                <a:solidFill>
                  <a:schemeClr val="bg1"/>
                </a:solidFill>
                <a:latin typeface="Poppins" pitchFamily="2" charset="77"/>
                <a:cs typeface="Poppins" pitchFamily="2" charset="77"/>
              </a:defRPr>
            </a:lvl1pPr>
            <a:lvl2pPr marL="457182" indent="0">
              <a:buNone/>
              <a:defRPr sz="1400" b="0" i="0">
                <a:latin typeface="Poppins" pitchFamily="2" charset="77"/>
                <a:cs typeface="Poppins" pitchFamily="2" charset="77"/>
              </a:defRPr>
            </a:lvl2pPr>
            <a:lvl3pPr marL="914363" indent="0">
              <a:buNone/>
              <a:defRPr sz="1400" b="0" i="0">
                <a:latin typeface="Poppins" pitchFamily="2" charset="77"/>
                <a:cs typeface="Poppins" pitchFamily="2" charset="77"/>
              </a:defRPr>
            </a:lvl3pPr>
            <a:lvl4pPr marL="1371545" indent="0">
              <a:buNone/>
              <a:defRPr sz="1400" b="0" i="0">
                <a:latin typeface="Poppins" pitchFamily="2" charset="77"/>
                <a:cs typeface="Poppins" pitchFamily="2" charset="77"/>
              </a:defRPr>
            </a:lvl4pPr>
            <a:lvl5pPr marL="1828727" indent="0">
              <a:buNone/>
              <a:defRPr sz="1400" b="0" i="0">
                <a:latin typeface="Poppins" pitchFamily="2" charset="77"/>
                <a:cs typeface="Poppins" pitchFamily="2" charset="77"/>
              </a:defRPr>
            </a:lvl5pPr>
          </a:lstStyle>
          <a:p>
            <a:pPr lvl="0"/>
            <a:r>
              <a:rPr lang="en-US"/>
              <a:t>Lorem Ipsum Dolor</a:t>
            </a:r>
          </a:p>
        </p:txBody>
      </p:sp>
      <p:sp>
        <p:nvSpPr>
          <p:cNvPr id="30" name="Text Placeholder 5">
            <a:extLst>
              <a:ext uri="{FF2B5EF4-FFF2-40B4-BE49-F238E27FC236}">
                <a16:creationId xmlns:a16="http://schemas.microsoft.com/office/drawing/2014/main" id="{9555A56F-2156-0C47-9C24-6E95A084A9D2}"/>
              </a:ext>
            </a:extLst>
          </p:cNvPr>
          <p:cNvSpPr>
            <a:spLocks noGrp="1"/>
          </p:cNvSpPr>
          <p:nvPr>
            <p:ph type="body" sz="quarter" idx="24" hasCustomPrompt="1"/>
          </p:nvPr>
        </p:nvSpPr>
        <p:spPr>
          <a:xfrm>
            <a:off x="10077231" y="5553097"/>
            <a:ext cx="1523417" cy="383287"/>
          </a:xfrm>
        </p:spPr>
        <p:txBody>
          <a:bodyPr>
            <a:noAutofit/>
          </a:bodyPr>
          <a:lstStyle>
            <a:lvl1pPr marL="0" indent="0">
              <a:lnSpc>
                <a:spcPct val="100000"/>
              </a:lnSpc>
              <a:spcBef>
                <a:spcPts val="0"/>
              </a:spcBef>
              <a:buNone/>
              <a:defRPr sz="2333" b="1" i="0">
                <a:solidFill>
                  <a:schemeClr val="bg1"/>
                </a:solidFill>
                <a:latin typeface="Poppins" pitchFamily="2" charset="77"/>
                <a:cs typeface="Poppins" pitchFamily="2" charset="77"/>
              </a:defRPr>
            </a:lvl1pPr>
            <a:lvl2pPr marL="457182" indent="0">
              <a:buNone/>
              <a:defRPr sz="1400" b="0" i="0">
                <a:latin typeface="Poppins" pitchFamily="2" charset="77"/>
                <a:cs typeface="Poppins" pitchFamily="2" charset="77"/>
              </a:defRPr>
            </a:lvl2pPr>
            <a:lvl3pPr marL="914363" indent="0">
              <a:buNone/>
              <a:defRPr sz="1400" b="0" i="0">
                <a:latin typeface="Poppins" pitchFamily="2" charset="77"/>
                <a:cs typeface="Poppins" pitchFamily="2" charset="77"/>
              </a:defRPr>
            </a:lvl3pPr>
            <a:lvl4pPr marL="1371545" indent="0">
              <a:buNone/>
              <a:defRPr sz="1400" b="0" i="0">
                <a:latin typeface="Poppins" pitchFamily="2" charset="77"/>
                <a:cs typeface="Poppins" pitchFamily="2" charset="77"/>
              </a:defRPr>
            </a:lvl4pPr>
            <a:lvl5pPr marL="1828727" indent="0">
              <a:buNone/>
              <a:defRPr sz="1400" b="0" i="0">
                <a:latin typeface="Poppins" pitchFamily="2" charset="77"/>
                <a:cs typeface="Poppins" pitchFamily="2" charset="77"/>
              </a:defRPr>
            </a:lvl5pPr>
          </a:lstStyle>
          <a:p>
            <a:pPr lvl="0"/>
            <a:r>
              <a:rPr lang="en-US"/>
              <a:t>00</a:t>
            </a:r>
          </a:p>
        </p:txBody>
      </p:sp>
      <p:sp>
        <p:nvSpPr>
          <p:cNvPr id="31" name="Text Placeholder 5">
            <a:extLst>
              <a:ext uri="{FF2B5EF4-FFF2-40B4-BE49-F238E27FC236}">
                <a16:creationId xmlns:a16="http://schemas.microsoft.com/office/drawing/2014/main" id="{0AC86934-578D-4547-91D4-0207518575BA}"/>
              </a:ext>
            </a:extLst>
          </p:cNvPr>
          <p:cNvSpPr>
            <a:spLocks noGrp="1"/>
          </p:cNvSpPr>
          <p:nvPr>
            <p:ph type="body" sz="quarter" idx="25" hasCustomPrompt="1"/>
          </p:nvPr>
        </p:nvSpPr>
        <p:spPr>
          <a:xfrm>
            <a:off x="10077230" y="5951878"/>
            <a:ext cx="1507897" cy="471961"/>
          </a:xfrm>
        </p:spPr>
        <p:txBody>
          <a:bodyPr>
            <a:noAutofit/>
          </a:bodyPr>
          <a:lstStyle>
            <a:lvl1pPr marL="0" indent="0">
              <a:lnSpc>
                <a:spcPct val="100000"/>
              </a:lnSpc>
              <a:spcBef>
                <a:spcPts val="0"/>
              </a:spcBef>
              <a:buNone/>
              <a:defRPr sz="1000" b="0" i="0">
                <a:solidFill>
                  <a:schemeClr val="bg1"/>
                </a:solidFill>
                <a:latin typeface="Poppins" pitchFamily="2" charset="77"/>
                <a:cs typeface="Poppins" pitchFamily="2" charset="77"/>
              </a:defRPr>
            </a:lvl1pPr>
            <a:lvl2pPr marL="457182" indent="0">
              <a:buNone/>
              <a:defRPr sz="1400" b="0" i="0">
                <a:latin typeface="Poppins" pitchFamily="2" charset="77"/>
                <a:cs typeface="Poppins" pitchFamily="2" charset="77"/>
              </a:defRPr>
            </a:lvl2pPr>
            <a:lvl3pPr marL="914363" indent="0">
              <a:buNone/>
              <a:defRPr sz="1400" b="0" i="0">
                <a:latin typeface="Poppins" pitchFamily="2" charset="77"/>
                <a:cs typeface="Poppins" pitchFamily="2" charset="77"/>
              </a:defRPr>
            </a:lvl3pPr>
            <a:lvl4pPr marL="1371545" indent="0">
              <a:buNone/>
              <a:defRPr sz="1400" b="0" i="0">
                <a:latin typeface="Poppins" pitchFamily="2" charset="77"/>
                <a:cs typeface="Poppins" pitchFamily="2" charset="77"/>
              </a:defRPr>
            </a:lvl4pPr>
            <a:lvl5pPr marL="1828727" indent="0">
              <a:buNone/>
              <a:defRPr sz="1400" b="0" i="0">
                <a:latin typeface="Poppins" pitchFamily="2" charset="77"/>
                <a:cs typeface="Poppins" pitchFamily="2" charset="77"/>
              </a:defRPr>
            </a:lvl5pPr>
          </a:lstStyle>
          <a:p>
            <a:pPr lvl="0"/>
            <a:r>
              <a:rPr lang="en-US"/>
              <a:t>Lorem Ipsum Dolor</a:t>
            </a:r>
          </a:p>
        </p:txBody>
      </p:sp>
    </p:spTree>
    <p:extLst>
      <p:ext uri="{BB962C8B-B14F-4D97-AF65-F5344CB8AC3E}">
        <p14:creationId xmlns:p14="http://schemas.microsoft.com/office/powerpoint/2010/main" val="90341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Title only">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1"/>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ctr">
            <a:normAutofit/>
          </a:bodyPr>
          <a:lstStyle>
            <a:lvl1pPr algn="l">
              <a:defRPr sz="4000" b="1" i="0">
                <a:solidFill>
                  <a:srgbClr val="063A79"/>
                </a:solidFill>
                <a:latin typeface="Poppins SemiBold" pitchFamily="2" charset="77"/>
                <a:cs typeface="Poppins SemiBold" pitchFamily="2" charset="77"/>
              </a:defRPr>
            </a:lvl1pPr>
          </a:lstStyle>
          <a:p>
            <a:r>
              <a:rPr lang="en-US"/>
              <a:t>Placeholder for Title</a:t>
            </a:r>
          </a:p>
        </p:txBody>
      </p:sp>
    </p:spTree>
    <p:extLst>
      <p:ext uri="{BB962C8B-B14F-4D97-AF65-F5344CB8AC3E}">
        <p14:creationId xmlns:p14="http://schemas.microsoft.com/office/powerpoint/2010/main" val="136757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E56F6-E1F8-BEB8-2231-9B44A9A901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DF7249-4B6A-C2EF-72AD-204CB76884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15D814-E69C-E7A2-C019-AF3C8AD1880F}"/>
              </a:ext>
            </a:extLst>
          </p:cNvPr>
          <p:cNvSpPr>
            <a:spLocks noGrp="1"/>
          </p:cNvSpPr>
          <p:nvPr>
            <p:ph type="dt" sz="half" idx="10"/>
          </p:nvPr>
        </p:nvSpPr>
        <p:spPr/>
        <p:txBody>
          <a:bodyPr/>
          <a:lstStyle/>
          <a:p>
            <a:fld id="{20BE769F-3EFE-4921-B61F-61C016079B20}" type="datetimeFigureOut">
              <a:rPr lang="en-US" smtClean="0"/>
              <a:t>4/2/2025</a:t>
            </a:fld>
            <a:endParaRPr lang="en-US"/>
          </a:p>
        </p:txBody>
      </p:sp>
      <p:sp>
        <p:nvSpPr>
          <p:cNvPr id="5" name="Footer Placeholder 4">
            <a:extLst>
              <a:ext uri="{FF2B5EF4-FFF2-40B4-BE49-F238E27FC236}">
                <a16:creationId xmlns:a16="http://schemas.microsoft.com/office/drawing/2014/main" id="{8A4F6351-7E9D-F30B-3ED9-550C1B3C39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BB24BC-1071-ECDC-AA83-D9FAF1310508}"/>
              </a:ext>
            </a:extLst>
          </p:cNvPr>
          <p:cNvSpPr>
            <a:spLocks noGrp="1"/>
          </p:cNvSpPr>
          <p:nvPr>
            <p:ph type="sldNum" sz="quarter" idx="12"/>
          </p:nvPr>
        </p:nvSpPr>
        <p:spPr/>
        <p:txBody>
          <a:bodyPr/>
          <a:lstStyle/>
          <a:p>
            <a:fld id="{218A5D21-7F0A-4CFC-94C6-8BDC673D9407}" type="slidenum">
              <a:rPr lang="en-US" smtClean="0"/>
              <a:t>‹#›</a:t>
            </a:fld>
            <a:endParaRPr lang="en-US"/>
          </a:p>
        </p:txBody>
      </p:sp>
    </p:spTree>
    <p:extLst>
      <p:ext uri="{BB962C8B-B14F-4D97-AF65-F5344CB8AC3E}">
        <p14:creationId xmlns:p14="http://schemas.microsoft.com/office/powerpoint/2010/main" val="2380688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035CA-3729-890F-07A0-17CA06DF1B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20C3146-0E45-B1C2-F609-A57D8531493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4BA9F7-13CB-7F51-A905-A872B204963E}"/>
              </a:ext>
            </a:extLst>
          </p:cNvPr>
          <p:cNvSpPr>
            <a:spLocks noGrp="1"/>
          </p:cNvSpPr>
          <p:nvPr>
            <p:ph type="dt" sz="half" idx="10"/>
          </p:nvPr>
        </p:nvSpPr>
        <p:spPr/>
        <p:txBody>
          <a:bodyPr/>
          <a:lstStyle/>
          <a:p>
            <a:fld id="{20BE769F-3EFE-4921-B61F-61C016079B20}" type="datetimeFigureOut">
              <a:rPr lang="en-US" smtClean="0"/>
              <a:t>4/2/2025</a:t>
            </a:fld>
            <a:endParaRPr lang="en-US"/>
          </a:p>
        </p:txBody>
      </p:sp>
      <p:sp>
        <p:nvSpPr>
          <p:cNvPr id="5" name="Footer Placeholder 4">
            <a:extLst>
              <a:ext uri="{FF2B5EF4-FFF2-40B4-BE49-F238E27FC236}">
                <a16:creationId xmlns:a16="http://schemas.microsoft.com/office/drawing/2014/main" id="{C3BFD679-9D40-7372-3F65-423FE80DFE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E0C4B3-30A8-7BC7-3D13-347BDEBE74AD}"/>
              </a:ext>
            </a:extLst>
          </p:cNvPr>
          <p:cNvSpPr>
            <a:spLocks noGrp="1"/>
          </p:cNvSpPr>
          <p:nvPr>
            <p:ph type="sldNum" sz="quarter" idx="12"/>
          </p:nvPr>
        </p:nvSpPr>
        <p:spPr/>
        <p:txBody>
          <a:bodyPr/>
          <a:lstStyle/>
          <a:p>
            <a:fld id="{218A5D21-7F0A-4CFC-94C6-8BDC673D9407}" type="slidenum">
              <a:rPr lang="en-US" smtClean="0"/>
              <a:t>‹#›</a:t>
            </a:fld>
            <a:endParaRPr lang="en-US"/>
          </a:p>
        </p:txBody>
      </p:sp>
    </p:spTree>
    <p:extLst>
      <p:ext uri="{BB962C8B-B14F-4D97-AF65-F5344CB8AC3E}">
        <p14:creationId xmlns:p14="http://schemas.microsoft.com/office/powerpoint/2010/main" val="2628220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5342E-1067-67B5-9D3B-990569FB41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CD1BBB-2183-4D40-61F7-AEFDE21E1A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FCA7B4-BBB6-D728-F4E9-53D5804742A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C2E457-FA7C-881E-EB27-A212F3E66ED8}"/>
              </a:ext>
            </a:extLst>
          </p:cNvPr>
          <p:cNvSpPr>
            <a:spLocks noGrp="1"/>
          </p:cNvSpPr>
          <p:nvPr>
            <p:ph type="dt" sz="half" idx="10"/>
          </p:nvPr>
        </p:nvSpPr>
        <p:spPr/>
        <p:txBody>
          <a:bodyPr/>
          <a:lstStyle/>
          <a:p>
            <a:fld id="{20BE769F-3EFE-4921-B61F-61C016079B20}" type="datetimeFigureOut">
              <a:rPr lang="en-US" smtClean="0"/>
              <a:t>4/2/2025</a:t>
            </a:fld>
            <a:endParaRPr lang="en-US"/>
          </a:p>
        </p:txBody>
      </p:sp>
      <p:sp>
        <p:nvSpPr>
          <p:cNvPr id="6" name="Footer Placeholder 5">
            <a:extLst>
              <a:ext uri="{FF2B5EF4-FFF2-40B4-BE49-F238E27FC236}">
                <a16:creationId xmlns:a16="http://schemas.microsoft.com/office/drawing/2014/main" id="{4EA816DC-7698-B4F9-BE6E-8C371ACD9A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288639-0D96-7E1B-2360-29CD2F7D85E0}"/>
              </a:ext>
            </a:extLst>
          </p:cNvPr>
          <p:cNvSpPr>
            <a:spLocks noGrp="1"/>
          </p:cNvSpPr>
          <p:nvPr>
            <p:ph type="sldNum" sz="quarter" idx="12"/>
          </p:nvPr>
        </p:nvSpPr>
        <p:spPr/>
        <p:txBody>
          <a:bodyPr/>
          <a:lstStyle/>
          <a:p>
            <a:fld id="{218A5D21-7F0A-4CFC-94C6-8BDC673D9407}" type="slidenum">
              <a:rPr lang="en-US" smtClean="0"/>
              <a:t>‹#›</a:t>
            </a:fld>
            <a:endParaRPr lang="en-US"/>
          </a:p>
        </p:txBody>
      </p:sp>
    </p:spTree>
    <p:extLst>
      <p:ext uri="{BB962C8B-B14F-4D97-AF65-F5344CB8AC3E}">
        <p14:creationId xmlns:p14="http://schemas.microsoft.com/office/powerpoint/2010/main" val="2607279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9D910-34C7-A662-974D-F4563879E3F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4FB4B6C-85FA-BCBD-4726-32B92732AF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11EBED-9649-A8FE-9CC0-5873086D8E0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C11178-D8BE-4053-2A0C-014E852995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7B712E-2C00-04D7-85A2-154A73F5DB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1C387AD-301E-6436-5AAB-0E2BE9C64FEF}"/>
              </a:ext>
            </a:extLst>
          </p:cNvPr>
          <p:cNvSpPr>
            <a:spLocks noGrp="1"/>
          </p:cNvSpPr>
          <p:nvPr>
            <p:ph type="dt" sz="half" idx="10"/>
          </p:nvPr>
        </p:nvSpPr>
        <p:spPr/>
        <p:txBody>
          <a:bodyPr/>
          <a:lstStyle/>
          <a:p>
            <a:fld id="{20BE769F-3EFE-4921-B61F-61C016079B20}" type="datetimeFigureOut">
              <a:rPr lang="en-US" smtClean="0"/>
              <a:t>4/2/2025</a:t>
            </a:fld>
            <a:endParaRPr lang="en-US"/>
          </a:p>
        </p:txBody>
      </p:sp>
      <p:sp>
        <p:nvSpPr>
          <p:cNvPr id="8" name="Footer Placeholder 7">
            <a:extLst>
              <a:ext uri="{FF2B5EF4-FFF2-40B4-BE49-F238E27FC236}">
                <a16:creationId xmlns:a16="http://schemas.microsoft.com/office/drawing/2014/main" id="{0FA518C3-86A4-CF54-23CC-BD58714127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2DDB6D1-AFB1-BAA3-01F9-269B01CF5F56}"/>
              </a:ext>
            </a:extLst>
          </p:cNvPr>
          <p:cNvSpPr>
            <a:spLocks noGrp="1"/>
          </p:cNvSpPr>
          <p:nvPr>
            <p:ph type="sldNum" sz="quarter" idx="12"/>
          </p:nvPr>
        </p:nvSpPr>
        <p:spPr/>
        <p:txBody>
          <a:bodyPr/>
          <a:lstStyle/>
          <a:p>
            <a:fld id="{218A5D21-7F0A-4CFC-94C6-8BDC673D9407}" type="slidenum">
              <a:rPr lang="en-US" smtClean="0"/>
              <a:t>‹#›</a:t>
            </a:fld>
            <a:endParaRPr lang="en-US"/>
          </a:p>
        </p:txBody>
      </p:sp>
    </p:spTree>
    <p:extLst>
      <p:ext uri="{BB962C8B-B14F-4D97-AF65-F5344CB8AC3E}">
        <p14:creationId xmlns:p14="http://schemas.microsoft.com/office/powerpoint/2010/main" val="2264229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28168-AC0A-9733-0428-1F7220D274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4CB001D-E939-6A21-933E-25C9500E7462}"/>
              </a:ext>
            </a:extLst>
          </p:cNvPr>
          <p:cNvSpPr>
            <a:spLocks noGrp="1"/>
          </p:cNvSpPr>
          <p:nvPr>
            <p:ph type="dt" sz="half" idx="10"/>
          </p:nvPr>
        </p:nvSpPr>
        <p:spPr/>
        <p:txBody>
          <a:bodyPr/>
          <a:lstStyle/>
          <a:p>
            <a:fld id="{20BE769F-3EFE-4921-B61F-61C016079B20}" type="datetimeFigureOut">
              <a:rPr lang="en-US" smtClean="0"/>
              <a:t>4/2/2025</a:t>
            </a:fld>
            <a:endParaRPr lang="en-US"/>
          </a:p>
        </p:txBody>
      </p:sp>
      <p:sp>
        <p:nvSpPr>
          <p:cNvPr id="4" name="Footer Placeholder 3">
            <a:extLst>
              <a:ext uri="{FF2B5EF4-FFF2-40B4-BE49-F238E27FC236}">
                <a16:creationId xmlns:a16="http://schemas.microsoft.com/office/drawing/2014/main" id="{EF132308-FD43-3010-5326-5B3ABEB9A5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8A45B9-9BB8-481C-2694-0FBA94050EDF}"/>
              </a:ext>
            </a:extLst>
          </p:cNvPr>
          <p:cNvSpPr>
            <a:spLocks noGrp="1"/>
          </p:cNvSpPr>
          <p:nvPr>
            <p:ph type="sldNum" sz="quarter" idx="12"/>
          </p:nvPr>
        </p:nvSpPr>
        <p:spPr/>
        <p:txBody>
          <a:bodyPr/>
          <a:lstStyle/>
          <a:p>
            <a:fld id="{218A5D21-7F0A-4CFC-94C6-8BDC673D9407}" type="slidenum">
              <a:rPr lang="en-US" smtClean="0"/>
              <a:t>‹#›</a:t>
            </a:fld>
            <a:endParaRPr lang="en-US"/>
          </a:p>
        </p:txBody>
      </p:sp>
    </p:spTree>
    <p:extLst>
      <p:ext uri="{BB962C8B-B14F-4D97-AF65-F5344CB8AC3E}">
        <p14:creationId xmlns:p14="http://schemas.microsoft.com/office/powerpoint/2010/main" val="2792037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007E9-62F7-598E-FE7B-CCA72C3EDE78}"/>
              </a:ext>
            </a:extLst>
          </p:cNvPr>
          <p:cNvSpPr>
            <a:spLocks noGrp="1"/>
          </p:cNvSpPr>
          <p:nvPr>
            <p:ph type="dt" sz="half" idx="10"/>
          </p:nvPr>
        </p:nvSpPr>
        <p:spPr/>
        <p:txBody>
          <a:bodyPr/>
          <a:lstStyle/>
          <a:p>
            <a:fld id="{20BE769F-3EFE-4921-B61F-61C016079B20}" type="datetimeFigureOut">
              <a:rPr lang="en-US" smtClean="0"/>
              <a:t>4/2/2025</a:t>
            </a:fld>
            <a:endParaRPr lang="en-US"/>
          </a:p>
        </p:txBody>
      </p:sp>
      <p:sp>
        <p:nvSpPr>
          <p:cNvPr id="3" name="Footer Placeholder 2">
            <a:extLst>
              <a:ext uri="{FF2B5EF4-FFF2-40B4-BE49-F238E27FC236}">
                <a16:creationId xmlns:a16="http://schemas.microsoft.com/office/drawing/2014/main" id="{80D17293-20D1-C850-CE5B-AACC9C2A8D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9785A0-53F2-D752-A2C4-90085C0D4D98}"/>
              </a:ext>
            </a:extLst>
          </p:cNvPr>
          <p:cNvSpPr>
            <a:spLocks noGrp="1"/>
          </p:cNvSpPr>
          <p:nvPr>
            <p:ph type="sldNum" sz="quarter" idx="12"/>
          </p:nvPr>
        </p:nvSpPr>
        <p:spPr/>
        <p:txBody>
          <a:bodyPr/>
          <a:lstStyle/>
          <a:p>
            <a:fld id="{218A5D21-7F0A-4CFC-94C6-8BDC673D9407}" type="slidenum">
              <a:rPr lang="en-US" smtClean="0"/>
              <a:t>‹#›</a:t>
            </a:fld>
            <a:endParaRPr lang="en-US"/>
          </a:p>
        </p:txBody>
      </p:sp>
    </p:spTree>
    <p:extLst>
      <p:ext uri="{BB962C8B-B14F-4D97-AF65-F5344CB8AC3E}">
        <p14:creationId xmlns:p14="http://schemas.microsoft.com/office/powerpoint/2010/main" val="3108135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C9E1A-E444-A197-96DE-0904D928A3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D3876E8-6863-17B7-FF68-6AC5BC04F7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59E236-1211-D79B-21B9-A4FDAB6C32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183DDD-B9D4-3484-5544-486DD6A66FB0}"/>
              </a:ext>
            </a:extLst>
          </p:cNvPr>
          <p:cNvSpPr>
            <a:spLocks noGrp="1"/>
          </p:cNvSpPr>
          <p:nvPr>
            <p:ph type="dt" sz="half" idx="10"/>
          </p:nvPr>
        </p:nvSpPr>
        <p:spPr/>
        <p:txBody>
          <a:bodyPr/>
          <a:lstStyle/>
          <a:p>
            <a:fld id="{20BE769F-3EFE-4921-B61F-61C016079B20}" type="datetimeFigureOut">
              <a:rPr lang="en-US" smtClean="0"/>
              <a:t>4/2/2025</a:t>
            </a:fld>
            <a:endParaRPr lang="en-US"/>
          </a:p>
        </p:txBody>
      </p:sp>
      <p:sp>
        <p:nvSpPr>
          <p:cNvPr id="6" name="Footer Placeholder 5">
            <a:extLst>
              <a:ext uri="{FF2B5EF4-FFF2-40B4-BE49-F238E27FC236}">
                <a16:creationId xmlns:a16="http://schemas.microsoft.com/office/drawing/2014/main" id="{A2BB7D44-C682-3078-F333-8CED1208B0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1FED26-EA6A-619F-0096-FE879A1998C8}"/>
              </a:ext>
            </a:extLst>
          </p:cNvPr>
          <p:cNvSpPr>
            <a:spLocks noGrp="1"/>
          </p:cNvSpPr>
          <p:nvPr>
            <p:ph type="sldNum" sz="quarter" idx="12"/>
          </p:nvPr>
        </p:nvSpPr>
        <p:spPr/>
        <p:txBody>
          <a:bodyPr/>
          <a:lstStyle/>
          <a:p>
            <a:fld id="{218A5D21-7F0A-4CFC-94C6-8BDC673D9407}" type="slidenum">
              <a:rPr lang="en-US" smtClean="0"/>
              <a:t>‹#›</a:t>
            </a:fld>
            <a:endParaRPr lang="en-US"/>
          </a:p>
        </p:txBody>
      </p:sp>
    </p:spTree>
    <p:extLst>
      <p:ext uri="{BB962C8B-B14F-4D97-AF65-F5344CB8AC3E}">
        <p14:creationId xmlns:p14="http://schemas.microsoft.com/office/powerpoint/2010/main" val="4198181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75F28-8E9F-7D3F-C37A-520CE7D791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9A0D95-BB3E-9BB6-30F0-96DE5F24D7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6336D07-EBEF-1648-E72E-0743D9A367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C9C0F2-3DD0-6F54-3B95-0D66A15F5C49}"/>
              </a:ext>
            </a:extLst>
          </p:cNvPr>
          <p:cNvSpPr>
            <a:spLocks noGrp="1"/>
          </p:cNvSpPr>
          <p:nvPr>
            <p:ph type="dt" sz="half" idx="10"/>
          </p:nvPr>
        </p:nvSpPr>
        <p:spPr/>
        <p:txBody>
          <a:bodyPr/>
          <a:lstStyle/>
          <a:p>
            <a:fld id="{20BE769F-3EFE-4921-B61F-61C016079B20}" type="datetimeFigureOut">
              <a:rPr lang="en-US" smtClean="0"/>
              <a:t>4/2/2025</a:t>
            </a:fld>
            <a:endParaRPr lang="en-US"/>
          </a:p>
        </p:txBody>
      </p:sp>
      <p:sp>
        <p:nvSpPr>
          <p:cNvPr id="6" name="Footer Placeholder 5">
            <a:extLst>
              <a:ext uri="{FF2B5EF4-FFF2-40B4-BE49-F238E27FC236}">
                <a16:creationId xmlns:a16="http://schemas.microsoft.com/office/drawing/2014/main" id="{915F647A-2B1E-C245-C665-33815DEF60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CB6694-9DE7-083E-038F-54417A3AD605}"/>
              </a:ext>
            </a:extLst>
          </p:cNvPr>
          <p:cNvSpPr>
            <a:spLocks noGrp="1"/>
          </p:cNvSpPr>
          <p:nvPr>
            <p:ph type="sldNum" sz="quarter" idx="12"/>
          </p:nvPr>
        </p:nvSpPr>
        <p:spPr/>
        <p:txBody>
          <a:bodyPr/>
          <a:lstStyle/>
          <a:p>
            <a:fld id="{218A5D21-7F0A-4CFC-94C6-8BDC673D9407}" type="slidenum">
              <a:rPr lang="en-US" smtClean="0"/>
              <a:t>‹#›</a:t>
            </a:fld>
            <a:endParaRPr lang="en-US"/>
          </a:p>
        </p:txBody>
      </p:sp>
    </p:spTree>
    <p:extLst>
      <p:ext uri="{BB962C8B-B14F-4D97-AF65-F5344CB8AC3E}">
        <p14:creationId xmlns:p14="http://schemas.microsoft.com/office/powerpoint/2010/main" val="3275653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B59DE7-3C58-7D29-F978-8C76C966B9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CE3D42-EEEA-97A6-B605-A330DAD0C6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1F4A79-E9FA-B8CD-CA43-913EBA9BA1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0BE769F-3EFE-4921-B61F-61C016079B20}" type="datetimeFigureOut">
              <a:rPr lang="en-US" smtClean="0"/>
              <a:t>4/2/2025</a:t>
            </a:fld>
            <a:endParaRPr lang="en-US"/>
          </a:p>
        </p:txBody>
      </p:sp>
      <p:sp>
        <p:nvSpPr>
          <p:cNvPr id="5" name="Footer Placeholder 4">
            <a:extLst>
              <a:ext uri="{FF2B5EF4-FFF2-40B4-BE49-F238E27FC236}">
                <a16:creationId xmlns:a16="http://schemas.microsoft.com/office/drawing/2014/main" id="{B9566C76-0F35-03DC-011D-EAEF710E9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7AC8443-19CA-99F6-D9D6-A6546838ED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18A5D21-7F0A-4CFC-94C6-8BDC673D9407}" type="slidenum">
              <a:rPr lang="en-US" smtClean="0"/>
              <a:t>‹#›</a:t>
            </a:fld>
            <a:endParaRPr lang="en-US"/>
          </a:p>
        </p:txBody>
      </p:sp>
    </p:spTree>
    <p:extLst>
      <p:ext uri="{BB962C8B-B14F-4D97-AF65-F5344CB8AC3E}">
        <p14:creationId xmlns:p14="http://schemas.microsoft.com/office/powerpoint/2010/main" val="17987961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hyperlink" Target="https://www.gesa.com/resources/financial-educatio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BF408-CCCF-855A-4C84-AADE69DF7EF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777228-12A0-64EF-C7E3-9A5B509B15A7}"/>
              </a:ext>
            </a:extLst>
          </p:cNvPr>
          <p:cNvSpPr>
            <a:spLocks noGrp="1"/>
          </p:cNvSpPr>
          <p:nvPr>
            <p:ph type="sldNum" sz="quarter" idx="12"/>
          </p:nvPr>
        </p:nvSpPr>
        <p:spPr>
          <a:xfrm>
            <a:off x="8845516" y="6454781"/>
            <a:ext cx="2743200" cy="154809"/>
          </a:xfrm>
        </p:spPr>
        <p:txBody>
          <a:bodyPr/>
          <a:lstStyle/>
          <a:p>
            <a:fld id="{056F86DB-78DF-EB43-A6BE-40415A3A0052}" type="slidenum">
              <a:rPr lang="en-US" smtClean="0"/>
              <a:pPr/>
              <a:t>1</a:t>
            </a:fld>
            <a:endParaRPr lang="en-US"/>
          </a:p>
        </p:txBody>
      </p:sp>
      <p:sp>
        <p:nvSpPr>
          <p:cNvPr id="7" name="Title 6">
            <a:extLst>
              <a:ext uri="{FF2B5EF4-FFF2-40B4-BE49-F238E27FC236}">
                <a16:creationId xmlns:a16="http://schemas.microsoft.com/office/drawing/2014/main" id="{CAFEB0E2-78A8-E068-4DF9-9A11015FDD63}"/>
              </a:ext>
            </a:extLst>
          </p:cNvPr>
          <p:cNvSpPr>
            <a:spLocks noGrp="1"/>
          </p:cNvSpPr>
          <p:nvPr>
            <p:ph type="ctrTitle"/>
          </p:nvPr>
        </p:nvSpPr>
        <p:spPr>
          <a:xfrm>
            <a:off x="603284" y="388389"/>
            <a:ext cx="10985432" cy="764390"/>
          </a:xfrm>
        </p:spPr>
        <p:txBody>
          <a:bodyPr anchor="ctr"/>
          <a:lstStyle/>
          <a:p>
            <a:r>
              <a:rPr lang="en-US" err="1"/>
              <a:t>Gesa</a:t>
            </a:r>
            <a:r>
              <a:rPr lang="en-US"/>
              <a:t> Credit Union</a:t>
            </a:r>
          </a:p>
        </p:txBody>
      </p:sp>
      <p:sp>
        <p:nvSpPr>
          <p:cNvPr id="9" name="Text Placeholder 8">
            <a:extLst>
              <a:ext uri="{FF2B5EF4-FFF2-40B4-BE49-F238E27FC236}">
                <a16:creationId xmlns:a16="http://schemas.microsoft.com/office/drawing/2014/main" id="{64AB9BAC-DD22-33FE-292B-4827B8244C36}"/>
              </a:ext>
            </a:extLst>
          </p:cNvPr>
          <p:cNvSpPr>
            <a:spLocks noGrp="1"/>
          </p:cNvSpPr>
          <p:nvPr>
            <p:ph type="body" sz="quarter" idx="24"/>
          </p:nvPr>
        </p:nvSpPr>
        <p:spPr>
          <a:xfrm>
            <a:off x="1051402" y="3198973"/>
            <a:ext cx="2887128" cy="1893147"/>
          </a:xfrm>
        </p:spPr>
        <p:txBody>
          <a:bodyPr>
            <a:spAutoFit/>
          </a:bodyPr>
          <a:lstStyle/>
          <a:p>
            <a:pPr>
              <a:lnSpc>
                <a:spcPct val="125000"/>
              </a:lnSpc>
            </a:pPr>
            <a:r>
              <a:rPr lang="en-US" dirty="0">
                <a:latin typeface="Poppins" panose="00000500000000000000" pitchFamily="2" charset="0"/>
                <a:cs typeface="Poppins" panose="00000500000000000000" pitchFamily="2" charset="0"/>
              </a:rPr>
              <a:t>New financial education portal to encourage user retention and demand generation</a:t>
            </a:r>
          </a:p>
          <a:p>
            <a:pPr>
              <a:lnSpc>
                <a:spcPct val="125000"/>
              </a:lnSpc>
            </a:pPr>
            <a:r>
              <a:rPr lang="en-US" dirty="0">
                <a:latin typeface="Poppins" panose="00000500000000000000" pitchFamily="2" charset="0"/>
                <a:cs typeface="Poppins" panose="00000500000000000000" pitchFamily="2" charset="0"/>
              </a:rPr>
              <a:t>Need to improve SEO rankings</a:t>
            </a:r>
          </a:p>
          <a:p>
            <a:pPr>
              <a:lnSpc>
                <a:spcPct val="125000"/>
              </a:lnSpc>
            </a:pPr>
            <a:r>
              <a:rPr lang="en-US" dirty="0">
                <a:latin typeface="Poppins" panose="00000500000000000000" pitchFamily="2" charset="0"/>
                <a:cs typeface="Poppins" panose="00000500000000000000" pitchFamily="2" charset="0"/>
              </a:rPr>
              <a:t>Provide additional value to clients and demonstrate value to potential customers</a:t>
            </a:r>
          </a:p>
        </p:txBody>
      </p:sp>
      <p:sp>
        <p:nvSpPr>
          <p:cNvPr id="8" name="Text Placeholder 7">
            <a:extLst>
              <a:ext uri="{FF2B5EF4-FFF2-40B4-BE49-F238E27FC236}">
                <a16:creationId xmlns:a16="http://schemas.microsoft.com/office/drawing/2014/main" id="{40950320-C373-79A6-AD19-2086350EC412}"/>
              </a:ext>
            </a:extLst>
          </p:cNvPr>
          <p:cNvSpPr>
            <a:spLocks noGrp="1"/>
          </p:cNvSpPr>
          <p:nvPr>
            <p:ph type="body" sz="quarter" idx="23"/>
          </p:nvPr>
        </p:nvSpPr>
        <p:spPr>
          <a:xfrm>
            <a:off x="1051402" y="2805435"/>
            <a:ext cx="2766222" cy="368461"/>
          </a:xfrm>
        </p:spPr>
        <p:txBody>
          <a:bodyPr/>
          <a:lstStyle/>
          <a:p>
            <a:r>
              <a:rPr lang="en-US"/>
              <a:t>Problem</a:t>
            </a:r>
          </a:p>
        </p:txBody>
      </p:sp>
      <p:sp>
        <p:nvSpPr>
          <p:cNvPr id="10" name="Text Placeholder 9">
            <a:extLst>
              <a:ext uri="{FF2B5EF4-FFF2-40B4-BE49-F238E27FC236}">
                <a16:creationId xmlns:a16="http://schemas.microsoft.com/office/drawing/2014/main" id="{6570C676-BFDA-9BB4-170C-3099C3EF70EA}"/>
              </a:ext>
            </a:extLst>
          </p:cNvPr>
          <p:cNvSpPr>
            <a:spLocks noGrp="1"/>
          </p:cNvSpPr>
          <p:nvPr>
            <p:ph type="body" sz="quarter" idx="25"/>
          </p:nvPr>
        </p:nvSpPr>
        <p:spPr>
          <a:xfrm>
            <a:off x="4712889" y="3198974"/>
            <a:ext cx="2887128" cy="2470228"/>
          </a:xfrm>
        </p:spPr>
        <p:txBody>
          <a:bodyPr>
            <a:spAutoFit/>
          </a:bodyPr>
          <a:lstStyle/>
          <a:p>
            <a:pPr>
              <a:lnSpc>
                <a:spcPct val="125000"/>
              </a:lnSpc>
            </a:pPr>
            <a:r>
              <a:rPr lang="en-US" dirty="0">
                <a:latin typeface="Poppins" panose="00000500000000000000" pitchFamily="2" charset="0"/>
                <a:cs typeface="Poppins" panose="00000500000000000000" pitchFamily="2" charset="0"/>
              </a:rPr>
              <a:t>Heuristic evaluations and competitor research</a:t>
            </a:r>
          </a:p>
          <a:p>
            <a:pPr>
              <a:lnSpc>
                <a:spcPct val="125000"/>
              </a:lnSpc>
            </a:pPr>
            <a:r>
              <a:rPr lang="en-US" dirty="0">
                <a:latin typeface="Poppins" panose="00000500000000000000" pitchFamily="2" charset="0"/>
                <a:cs typeface="Poppins" panose="00000500000000000000" pitchFamily="2" charset="0"/>
              </a:rPr>
              <a:t>User research, surveys, interviews, focus groups, interaction studies, journey mapping</a:t>
            </a:r>
          </a:p>
          <a:p>
            <a:pPr>
              <a:lnSpc>
                <a:spcPct val="125000"/>
              </a:lnSpc>
            </a:pPr>
            <a:r>
              <a:rPr lang="en-US" dirty="0">
                <a:latin typeface="Poppins" panose="00000500000000000000" pitchFamily="2" charset="0"/>
                <a:cs typeface="Poppins" panose="00000500000000000000" pitchFamily="2" charset="0"/>
              </a:rPr>
              <a:t>SEO Research + Content Evaluation</a:t>
            </a:r>
          </a:p>
          <a:p>
            <a:pPr>
              <a:lnSpc>
                <a:spcPct val="125000"/>
              </a:lnSpc>
            </a:pPr>
            <a:r>
              <a:rPr lang="en-US" dirty="0">
                <a:latin typeface="Poppins" panose="00000500000000000000" pitchFamily="2" charset="0"/>
                <a:cs typeface="Poppins" panose="00000500000000000000" pitchFamily="2" charset="0"/>
              </a:rPr>
              <a:t>Development of dynamic content site for management by non-technical resources</a:t>
            </a:r>
          </a:p>
        </p:txBody>
      </p:sp>
      <p:sp>
        <p:nvSpPr>
          <p:cNvPr id="11" name="Text Placeholder 10">
            <a:extLst>
              <a:ext uri="{FF2B5EF4-FFF2-40B4-BE49-F238E27FC236}">
                <a16:creationId xmlns:a16="http://schemas.microsoft.com/office/drawing/2014/main" id="{59958682-77D9-5FF5-655E-CC0B049A3B54}"/>
              </a:ext>
            </a:extLst>
          </p:cNvPr>
          <p:cNvSpPr>
            <a:spLocks noGrp="1"/>
          </p:cNvSpPr>
          <p:nvPr>
            <p:ph type="body" sz="quarter" idx="26"/>
          </p:nvPr>
        </p:nvSpPr>
        <p:spPr>
          <a:xfrm>
            <a:off x="4712889" y="2805435"/>
            <a:ext cx="2766222" cy="368461"/>
          </a:xfrm>
        </p:spPr>
        <p:txBody>
          <a:bodyPr/>
          <a:lstStyle/>
          <a:p>
            <a:r>
              <a:rPr lang="en-US"/>
              <a:t>Process</a:t>
            </a:r>
          </a:p>
        </p:txBody>
      </p:sp>
      <p:sp>
        <p:nvSpPr>
          <p:cNvPr id="12" name="Text Placeholder 11">
            <a:extLst>
              <a:ext uri="{FF2B5EF4-FFF2-40B4-BE49-F238E27FC236}">
                <a16:creationId xmlns:a16="http://schemas.microsoft.com/office/drawing/2014/main" id="{E0696692-97E4-CE2A-F0C2-4FCD059B3ECB}"/>
              </a:ext>
            </a:extLst>
          </p:cNvPr>
          <p:cNvSpPr>
            <a:spLocks noGrp="1"/>
          </p:cNvSpPr>
          <p:nvPr>
            <p:ph type="body" sz="quarter" idx="27"/>
          </p:nvPr>
        </p:nvSpPr>
        <p:spPr>
          <a:xfrm>
            <a:off x="8429264" y="3198974"/>
            <a:ext cx="2766222" cy="2790828"/>
          </a:xfrm>
        </p:spPr>
        <p:txBody>
          <a:bodyPr>
            <a:spAutoFit/>
          </a:bodyPr>
          <a:lstStyle/>
          <a:p>
            <a:pPr>
              <a:lnSpc>
                <a:spcPct val="125000"/>
              </a:lnSpc>
            </a:pPr>
            <a:r>
              <a:rPr lang="en-US" dirty="0">
                <a:latin typeface="Poppins" panose="00000500000000000000" pitchFamily="2" charset="0"/>
                <a:cs typeface="Poppins" panose="00000500000000000000" pitchFamily="2" charset="0"/>
              </a:rPr>
              <a:t>Launch of new education portal focused on demand gen, SEO rankings, and providing value to customers and potential customers</a:t>
            </a:r>
          </a:p>
          <a:p>
            <a:pPr>
              <a:lnSpc>
                <a:spcPct val="125000"/>
              </a:lnSpc>
            </a:pPr>
            <a:r>
              <a:rPr lang="en-US" dirty="0">
                <a:latin typeface="Poppins" panose="00000500000000000000" pitchFamily="2" charset="0"/>
                <a:cs typeface="Poppins" panose="00000500000000000000" pitchFamily="2" charset="0"/>
              </a:rPr>
              <a:t>Employee training on site management and content updates</a:t>
            </a:r>
          </a:p>
          <a:p>
            <a:pPr>
              <a:lnSpc>
                <a:spcPct val="125000"/>
              </a:lnSpc>
            </a:pPr>
            <a:r>
              <a:rPr lang="en-US" dirty="0">
                <a:latin typeface="Poppins" panose="00000500000000000000" pitchFamily="2" charset="0"/>
                <a:cs typeface="Poppins" panose="00000500000000000000" pitchFamily="2" charset="0"/>
              </a:rPr>
              <a:t>Fully editable site without need for ongoing support from development teams</a:t>
            </a:r>
          </a:p>
        </p:txBody>
      </p:sp>
      <p:sp>
        <p:nvSpPr>
          <p:cNvPr id="13" name="Text Placeholder 12">
            <a:extLst>
              <a:ext uri="{FF2B5EF4-FFF2-40B4-BE49-F238E27FC236}">
                <a16:creationId xmlns:a16="http://schemas.microsoft.com/office/drawing/2014/main" id="{B32A42A8-BAA7-D70D-ED8F-4FDC9342AE49}"/>
              </a:ext>
            </a:extLst>
          </p:cNvPr>
          <p:cNvSpPr>
            <a:spLocks noGrp="1"/>
          </p:cNvSpPr>
          <p:nvPr>
            <p:ph type="body" sz="quarter" idx="28"/>
          </p:nvPr>
        </p:nvSpPr>
        <p:spPr>
          <a:xfrm>
            <a:off x="8429264" y="2805435"/>
            <a:ext cx="2766222" cy="368461"/>
          </a:xfrm>
        </p:spPr>
        <p:txBody>
          <a:bodyPr/>
          <a:lstStyle/>
          <a:p>
            <a:r>
              <a:rPr lang="en-US"/>
              <a:t>Outcome</a:t>
            </a:r>
          </a:p>
        </p:txBody>
      </p:sp>
      <p:pic>
        <p:nvPicPr>
          <p:cNvPr id="4" name="Picture Placeholder 3" descr="Rating 1 Star outline">
            <a:extLst>
              <a:ext uri="{FF2B5EF4-FFF2-40B4-BE49-F238E27FC236}">
                <a16:creationId xmlns:a16="http://schemas.microsoft.com/office/drawing/2014/main" id="{09340645-A6EF-B631-2D09-48E50E37C4F9}"/>
              </a:ext>
            </a:extLst>
          </p:cNvPr>
          <p:cNvPicPr>
            <a:picLocks noGrp="1" noChangeAspect="1"/>
          </p:cNvPicPr>
          <p:nvPr>
            <p:ph type="pic" sz="quarter" idx="29"/>
          </p:nvPr>
        </p:nvPicPr>
        <p:blipFill>
          <a:blip r:embed="rId3">
            <a:extLst>
              <a:ext uri="{96DAC541-7B7A-43D3-8B79-37D633B846F1}">
                <asvg:svgBlip xmlns:asvg="http://schemas.microsoft.com/office/drawing/2016/SVG/main" r:embed="rId4"/>
              </a:ext>
            </a:extLst>
          </a:blip>
          <a:srcRect/>
          <a:stretch/>
        </p:blipFill>
        <p:spPr>
          <a:xfrm>
            <a:off x="2092325" y="1838728"/>
            <a:ext cx="692150" cy="692150"/>
          </a:xfrm>
        </p:spPr>
      </p:pic>
      <p:pic>
        <p:nvPicPr>
          <p:cNvPr id="22" name="Picture Placeholder 21" descr="Flowchart outline">
            <a:extLst>
              <a:ext uri="{FF2B5EF4-FFF2-40B4-BE49-F238E27FC236}">
                <a16:creationId xmlns:a16="http://schemas.microsoft.com/office/drawing/2014/main" id="{3AB5A79F-E8F6-1CD5-A881-FE80E5CB3D95}"/>
              </a:ext>
            </a:extLst>
          </p:cNvPr>
          <p:cNvPicPr>
            <a:picLocks noGrp="1" noChangeAspect="1"/>
          </p:cNvPicPr>
          <p:nvPr>
            <p:ph type="pic" sz="quarter" idx="30"/>
          </p:nvPr>
        </p:nvPicPr>
        <p:blipFill>
          <a:blip r:embed="rId5">
            <a:extLst>
              <a:ext uri="{96DAC541-7B7A-43D3-8B79-37D633B846F1}">
                <asvg:svgBlip xmlns:asvg="http://schemas.microsoft.com/office/drawing/2016/SVG/main" r:embed="rId6"/>
              </a:ext>
            </a:extLst>
          </a:blip>
          <a:srcRect t="95" b="95"/>
          <a:stretch/>
        </p:blipFill>
        <p:spPr>
          <a:xfrm>
            <a:off x="5749925" y="1838728"/>
            <a:ext cx="692150" cy="692150"/>
          </a:xfrm>
        </p:spPr>
      </p:pic>
      <p:pic>
        <p:nvPicPr>
          <p:cNvPr id="28" name="Picture Placeholder 19" descr="Business Growth outline">
            <a:extLst>
              <a:ext uri="{FF2B5EF4-FFF2-40B4-BE49-F238E27FC236}">
                <a16:creationId xmlns:a16="http://schemas.microsoft.com/office/drawing/2014/main" id="{1B5AF387-987B-7977-0C05-8B27A9E3C862}"/>
              </a:ext>
            </a:extLst>
          </p:cNvPr>
          <p:cNvPicPr>
            <a:picLocks noGrp="1" noChangeAspect="1"/>
          </p:cNvPicPr>
          <p:nvPr>
            <p:ph type="pic" sz="quarter" idx="31"/>
          </p:nvPr>
        </p:nvPicPr>
        <p:blipFill>
          <a:blip r:embed="rId7">
            <a:extLst>
              <a:ext uri="{96DAC541-7B7A-43D3-8B79-37D633B846F1}">
                <asvg:svgBlip xmlns:asvg="http://schemas.microsoft.com/office/drawing/2016/SVG/main" r:embed="rId8"/>
              </a:ext>
            </a:extLst>
          </a:blip>
          <a:srcRect/>
          <a:stretch/>
        </p:blipFill>
        <p:spPr>
          <a:xfrm>
            <a:off x="9466300" y="1838728"/>
            <a:ext cx="692150" cy="692150"/>
          </a:xfrm>
        </p:spPr>
      </p:pic>
      <p:sp>
        <p:nvSpPr>
          <p:cNvPr id="3" name="Rectangle 2">
            <a:extLst>
              <a:ext uri="{FF2B5EF4-FFF2-40B4-BE49-F238E27FC236}">
                <a16:creationId xmlns:a16="http://schemas.microsoft.com/office/drawing/2014/main" id="{2E0ED835-5653-5F89-8B20-D8DE3902AAC4}"/>
              </a:ext>
            </a:extLst>
          </p:cNvPr>
          <p:cNvSpPr/>
          <p:nvPr/>
        </p:nvSpPr>
        <p:spPr>
          <a:xfrm flipV="1">
            <a:off x="1" y="365239"/>
            <a:ext cx="79744"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8" b="1"/>
              <a:t>  </a:t>
            </a:r>
          </a:p>
        </p:txBody>
      </p:sp>
    </p:spTree>
    <p:extLst>
      <p:ext uri="{BB962C8B-B14F-4D97-AF65-F5344CB8AC3E}">
        <p14:creationId xmlns:p14="http://schemas.microsoft.com/office/powerpoint/2010/main" val="2272960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9842F-D432-805F-0F4E-E415E56668F4}"/>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AE7D304F-F4C8-ED84-B1BF-665EA8093660}"/>
              </a:ext>
            </a:extLst>
          </p:cNvPr>
          <p:cNvSpPr>
            <a:spLocks noGrp="1" noRot="1" noMove="1" noResize="1" noEditPoints="1" noAdjustHandles="1" noChangeArrowheads="1" noChangeShapeType="1"/>
          </p:cNvSpPr>
          <p:nvPr/>
        </p:nvSpPr>
        <p:spPr>
          <a:xfrm>
            <a:off x="0" y="1"/>
            <a:ext cx="12211158" cy="6858000"/>
          </a:xfrm>
          <a:prstGeom prst="rect">
            <a:avLst/>
          </a:prstGeom>
          <a:solidFill>
            <a:srgbClr val="F2F5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 name="Slide Number Placeholder 2">
            <a:extLst>
              <a:ext uri="{FF2B5EF4-FFF2-40B4-BE49-F238E27FC236}">
                <a16:creationId xmlns:a16="http://schemas.microsoft.com/office/drawing/2014/main" id="{6833A4EB-ED53-52EE-424E-5BF0CA8F9756}"/>
              </a:ext>
            </a:extLst>
          </p:cNvPr>
          <p:cNvSpPr>
            <a:spLocks noGrp="1"/>
          </p:cNvSpPr>
          <p:nvPr>
            <p:ph type="sldNum" sz="quarter" idx="12"/>
          </p:nvPr>
        </p:nvSpPr>
        <p:spPr>
          <a:xfrm>
            <a:off x="8845516" y="6454781"/>
            <a:ext cx="2743200" cy="154809"/>
          </a:xfrm>
        </p:spPr>
        <p:txBody>
          <a:bodyPr/>
          <a:lstStyle/>
          <a:p>
            <a:fld id="{056F86DB-78DF-EB43-A6BE-40415A3A0052}" type="slidenum">
              <a:rPr lang="en-US" smtClean="0"/>
              <a:pPr/>
              <a:t>2</a:t>
            </a:fld>
            <a:endParaRPr lang="en-US"/>
          </a:p>
        </p:txBody>
      </p:sp>
      <p:sp>
        <p:nvSpPr>
          <p:cNvPr id="4" name="Title 3">
            <a:extLst>
              <a:ext uri="{FF2B5EF4-FFF2-40B4-BE49-F238E27FC236}">
                <a16:creationId xmlns:a16="http://schemas.microsoft.com/office/drawing/2014/main" id="{E327C7DB-7792-9E4C-3EE1-7E10525079B5}"/>
              </a:ext>
            </a:extLst>
          </p:cNvPr>
          <p:cNvSpPr>
            <a:spLocks noGrp="1"/>
          </p:cNvSpPr>
          <p:nvPr>
            <p:ph type="ctrTitle"/>
          </p:nvPr>
        </p:nvSpPr>
        <p:spPr>
          <a:xfrm>
            <a:off x="603285" y="388389"/>
            <a:ext cx="5492714" cy="764390"/>
          </a:xfrm>
        </p:spPr>
        <p:txBody>
          <a:bodyPr>
            <a:normAutofit/>
          </a:bodyPr>
          <a:lstStyle/>
          <a:p>
            <a:r>
              <a:rPr lang="en-US" err="1"/>
              <a:t>Gesa</a:t>
            </a:r>
            <a:r>
              <a:rPr lang="en-US"/>
              <a:t> Credit Union</a:t>
            </a:r>
          </a:p>
        </p:txBody>
      </p:sp>
      <p:sp>
        <p:nvSpPr>
          <p:cNvPr id="6" name="Text Placeholder 5">
            <a:extLst>
              <a:ext uri="{FF2B5EF4-FFF2-40B4-BE49-F238E27FC236}">
                <a16:creationId xmlns:a16="http://schemas.microsoft.com/office/drawing/2014/main" id="{E947519E-AAF5-1EA7-230F-9B5C4AA44D7E}"/>
              </a:ext>
            </a:extLst>
          </p:cNvPr>
          <p:cNvSpPr>
            <a:spLocks noGrp="1"/>
          </p:cNvSpPr>
          <p:nvPr>
            <p:ph type="body" sz="quarter" idx="20"/>
          </p:nvPr>
        </p:nvSpPr>
        <p:spPr>
          <a:xfrm>
            <a:off x="603249" y="1539078"/>
            <a:ext cx="6846422" cy="5088124"/>
          </a:xfrm>
        </p:spPr>
        <p:txBody>
          <a:bodyPr vert="horz" wrap="square" lIns="91440" tIns="45720" rIns="91440" bIns="45720" rtlCol="0" anchor="t">
            <a:spAutoFit/>
          </a:bodyPr>
          <a:lstStyle/>
          <a:p>
            <a:pPr>
              <a:spcBef>
                <a:spcPts val="500"/>
              </a:spcBef>
            </a:pPr>
            <a:r>
              <a:rPr lang="en-US" b="1">
                <a:solidFill>
                  <a:srgbClr val="008AD9"/>
                </a:solidFill>
                <a:latin typeface="Poppins SemiBold" pitchFamily="2" charset="77"/>
                <a:cs typeface="Poppins SemiBold" pitchFamily="2" charset="77"/>
              </a:rPr>
              <a:t>Business Need</a:t>
            </a:r>
          </a:p>
          <a:p>
            <a:pPr>
              <a:spcBef>
                <a:spcPts val="500"/>
              </a:spcBef>
            </a:pPr>
            <a:r>
              <a:rPr lang="en-US" sz="1150" dirty="0">
                <a:latin typeface="Segoe UI"/>
                <a:cs typeface="Segoe UI"/>
              </a:rPr>
              <a:t>GESA was looking to create a new financial education portal so that they could offer content to their members and potential members about personal finance and managing money. The content needed to be easily accessible to anyone on the web, while also having a robust progress tracking system for </a:t>
            </a:r>
            <a:r>
              <a:rPr lang="en-US" sz="1150">
                <a:latin typeface="Segoe UI"/>
                <a:cs typeface="Segoe UI"/>
              </a:rPr>
              <a:t>users who wanted to create logged in accounts.</a:t>
            </a:r>
          </a:p>
          <a:p>
            <a:pPr fontAlgn="base">
              <a:spcBef>
                <a:spcPts val="500"/>
              </a:spcBef>
            </a:pPr>
            <a:endParaRPr lang="en-US" b="1">
              <a:solidFill>
                <a:srgbClr val="008AD9"/>
              </a:solidFill>
              <a:latin typeface="Poppins SemiBold" pitchFamily="2" charset="77"/>
              <a:cs typeface="Poppins SemiBold" pitchFamily="2" charset="77"/>
            </a:endParaRPr>
          </a:p>
          <a:p>
            <a:pPr fontAlgn="base">
              <a:spcBef>
                <a:spcPts val="500"/>
              </a:spcBef>
            </a:pPr>
            <a:r>
              <a:rPr lang="en-US" b="1">
                <a:solidFill>
                  <a:srgbClr val="008AD9"/>
                </a:solidFill>
                <a:latin typeface="Poppins SemiBold" pitchFamily="2" charset="77"/>
                <a:cs typeface="Poppins SemiBold" pitchFamily="2" charset="77"/>
              </a:rPr>
              <a:t>What We Did</a:t>
            </a:r>
          </a:p>
          <a:p>
            <a:pPr fontAlgn="base">
              <a:spcBef>
                <a:spcPts val="500"/>
              </a:spcBef>
            </a:pPr>
            <a:r>
              <a:rPr lang="en-US" err="1"/>
              <a:t>Affirma</a:t>
            </a:r>
            <a:r>
              <a:rPr lang="en-US"/>
              <a:t> created an education platform for serving up financial education content. GESA employees are provided a powerful backend for managing dynamic content without help from a developer. We created an education dashboard that displays point information and progress for users when they sign into their account. The </a:t>
            </a:r>
            <a:r>
              <a:rPr lang="en-US" err="1"/>
              <a:t>Affirma</a:t>
            </a:r>
            <a:r>
              <a:rPr lang="en-US"/>
              <a:t> team also put together recommendations for new relevant content to produce for the website. </a:t>
            </a:r>
          </a:p>
          <a:p>
            <a:pPr fontAlgn="base">
              <a:spcBef>
                <a:spcPts val="500"/>
              </a:spcBef>
            </a:pPr>
            <a:endParaRPr lang="en-US" b="1">
              <a:solidFill>
                <a:srgbClr val="008AD9"/>
              </a:solidFill>
              <a:latin typeface="Poppins SemiBold" pitchFamily="2" charset="77"/>
              <a:cs typeface="Poppins SemiBold" pitchFamily="2" charset="77"/>
            </a:endParaRPr>
          </a:p>
          <a:p>
            <a:pPr fontAlgn="base">
              <a:spcBef>
                <a:spcPts val="500"/>
              </a:spcBef>
            </a:pPr>
            <a:r>
              <a:rPr lang="en-US" b="1">
                <a:solidFill>
                  <a:srgbClr val="008AD9"/>
                </a:solidFill>
                <a:latin typeface="Poppins SemiBold" pitchFamily="2" charset="77"/>
                <a:cs typeface="Poppins SemiBold" pitchFamily="2" charset="77"/>
              </a:rPr>
              <a:t>Results</a:t>
            </a:r>
          </a:p>
          <a:p>
            <a:pPr defTabSz="761878">
              <a:spcBef>
                <a:spcPts val="500"/>
              </a:spcBef>
              <a:defRPr/>
            </a:pPr>
            <a:r>
              <a:rPr lang="en-US" err="1"/>
              <a:t>Affirma</a:t>
            </a:r>
            <a:r>
              <a:rPr lang="en-US"/>
              <a:t> successfully launched the new GESA University site meeting GESA’s requirements for a financial education platform. </a:t>
            </a:r>
            <a:r>
              <a:rPr lang="en-US" err="1"/>
              <a:t>Affirma</a:t>
            </a:r>
            <a:r>
              <a:rPr lang="en-US"/>
              <a:t> trained GESA employees on updating and maintaining this new website.</a:t>
            </a:r>
          </a:p>
        </p:txBody>
      </p:sp>
      <p:sp>
        <p:nvSpPr>
          <p:cNvPr id="2" name="Rectangle 1">
            <a:extLst>
              <a:ext uri="{FF2B5EF4-FFF2-40B4-BE49-F238E27FC236}">
                <a16:creationId xmlns:a16="http://schemas.microsoft.com/office/drawing/2014/main" id="{3744ABF5-3282-4228-CA84-7F623BBA0B4C}"/>
              </a:ext>
            </a:extLst>
          </p:cNvPr>
          <p:cNvSpPr/>
          <p:nvPr/>
        </p:nvSpPr>
        <p:spPr>
          <a:xfrm flipV="1">
            <a:off x="1" y="365239"/>
            <a:ext cx="79744"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8" b="1"/>
              <a:t>  </a:t>
            </a:r>
          </a:p>
        </p:txBody>
      </p:sp>
      <p:pic>
        <p:nvPicPr>
          <p:cNvPr id="36" name="Picture 35" descr="A screenshot of a computer&#10;&#10;Description automatically generated">
            <a:extLst>
              <a:ext uri="{FF2B5EF4-FFF2-40B4-BE49-F238E27FC236}">
                <a16:creationId xmlns:a16="http://schemas.microsoft.com/office/drawing/2014/main" id="{D466767C-1357-7A96-D305-4736DC050E2B}"/>
              </a:ext>
            </a:extLst>
          </p:cNvPr>
          <p:cNvPicPr>
            <a:picLocks noChangeAspect="1"/>
          </p:cNvPicPr>
          <p:nvPr/>
        </p:nvPicPr>
        <p:blipFill>
          <a:blip r:embed="rId3">
            <a:extLst>
              <a:ext uri="{28A0092B-C50C-407E-A947-70E740481C1C}">
                <a14:useLocalDpi xmlns:a14="http://schemas.microsoft.com/office/drawing/2010/main" val="0"/>
              </a:ext>
            </a:extLst>
          </a:blip>
          <a:srcRect b="14479"/>
          <a:stretch/>
        </p:blipFill>
        <p:spPr>
          <a:xfrm>
            <a:off x="8223074" y="80381"/>
            <a:ext cx="3189138" cy="6697238"/>
          </a:xfrm>
          <a:prstGeom prst="rect">
            <a:avLst/>
          </a:prstGeom>
          <a:effectLst>
            <a:outerShdw blurRad="101600" dist="50800" dir="3600000" algn="tl" rotWithShape="0">
              <a:prstClr val="black">
                <a:alpha val="20000"/>
              </a:prstClr>
            </a:outerShdw>
          </a:effectLst>
        </p:spPr>
      </p:pic>
      <p:sp>
        <p:nvSpPr>
          <p:cNvPr id="38" name="TextBox 37">
            <a:extLst>
              <a:ext uri="{FF2B5EF4-FFF2-40B4-BE49-F238E27FC236}">
                <a16:creationId xmlns:a16="http://schemas.microsoft.com/office/drawing/2014/main" id="{BF17672F-7D55-F0E8-407C-304735C61638}"/>
              </a:ext>
            </a:extLst>
          </p:cNvPr>
          <p:cNvSpPr txBox="1"/>
          <p:nvPr/>
        </p:nvSpPr>
        <p:spPr>
          <a:xfrm>
            <a:off x="603249" y="1129629"/>
            <a:ext cx="6105525" cy="271934"/>
          </a:xfrm>
          <a:prstGeom prst="rect">
            <a:avLst/>
          </a:prstGeom>
          <a:noFill/>
        </p:spPr>
        <p:txBody>
          <a:bodyPr wrap="square">
            <a:spAutoFit/>
          </a:bodyPr>
          <a:lstStyle/>
          <a:p>
            <a:r>
              <a:rPr lang="en-US" sz="1167" b="1">
                <a:latin typeface="Poppins SemiBold" pitchFamily="2" charset="77"/>
                <a:cs typeface="Poppins SemiBold" pitchFamily="2" charset="77"/>
                <a:hlinkClick r:id="rId4"/>
              </a:rPr>
              <a:t>gesa.com/resources/financial-education</a:t>
            </a:r>
            <a:endParaRPr lang="en-US" sz="1167" b="1">
              <a:latin typeface="Poppins SemiBold" pitchFamily="2" charset="77"/>
              <a:cs typeface="Poppins SemiBold" pitchFamily="2" charset="77"/>
            </a:endParaRPr>
          </a:p>
        </p:txBody>
      </p:sp>
    </p:spTree>
    <p:extLst>
      <p:ext uri="{BB962C8B-B14F-4D97-AF65-F5344CB8AC3E}">
        <p14:creationId xmlns:p14="http://schemas.microsoft.com/office/powerpoint/2010/main" val="1281178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16703-7601-16D5-2A7D-46072B55260A}"/>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5BF8E57-83AF-3130-B5A7-A053CDD7FF1F}"/>
              </a:ext>
            </a:extLst>
          </p:cNvPr>
          <p:cNvSpPr>
            <a:spLocks noGrp="1"/>
          </p:cNvSpPr>
          <p:nvPr>
            <p:ph type="sldNum" sz="quarter" idx="12"/>
          </p:nvPr>
        </p:nvSpPr>
        <p:spPr>
          <a:xfrm>
            <a:off x="8845516" y="6454781"/>
            <a:ext cx="2743200" cy="154809"/>
          </a:xfrm>
        </p:spPr>
        <p:txBody>
          <a:bodyPr/>
          <a:lstStyle/>
          <a:p>
            <a:fld id="{056F86DB-78DF-EB43-A6BE-40415A3A0052}" type="slidenum">
              <a:rPr lang="en-US" smtClean="0"/>
              <a:pPr/>
              <a:t>3</a:t>
            </a:fld>
            <a:endParaRPr lang="en-US"/>
          </a:p>
        </p:txBody>
      </p:sp>
      <p:sp>
        <p:nvSpPr>
          <p:cNvPr id="3" name="Title 2">
            <a:extLst>
              <a:ext uri="{FF2B5EF4-FFF2-40B4-BE49-F238E27FC236}">
                <a16:creationId xmlns:a16="http://schemas.microsoft.com/office/drawing/2014/main" id="{852480E0-F9A1-79C8-305C-D571C31A3906}"/>
              </a:ext>
            </a:extLst>
          </p:cNvPr>
          <p:cNvSpPr>
            <a:spLocks noGrp="1"/>
          </p:cNvSpPr>
          <p:nvPr>
            <p:ph type="ctrTitle"/>
          </p:nvPr>
        </p:nvSpPr>
        <p:spPr>
          <a:xfrm>
            <a:off x="603285" y="392134"/>
            <a:ext cx="8585539" cy="764390"/>
          </a:xfrm>
        </p:spPr>
        <p:txBody>
          <a:bodyPr>
            <a:normAutofit/>
          </a:bodyPr>
          <a:lstStyle/>
          <a:p>
            <a:r>
              <a:rPr lang="en-US" err="1"/>
              <a:t>Gesa</a:t>
            </a:r>
            <a:r>
              <a:rPr lang="en-US"/>
              <a:t> Credit Union</a:t>
            </a:r>
          </a:p>
        </p:txBody>
      </p:sp>
      <p:sp>
        <p:nvSpPr>
          <p:cNvPr id="8" name="Rectangle 7">
            <a:extLst>
              <a:ext uri="{FF2B5EF4-FFF2-40B4-BE49-F238E27FC236}">
                <a16:creationId xmlns:a16="http://schemas.microsoft.com/office/drawing/2014/main" id="{D1A5388F-F84A-47EB-E8AE-A60850EF40DA}"/>
              </a:ext>
            </a:extLst>
          </p:cNvPr>
          <p:cNvSpPr/>
          <p:nvPr/>
        </p:nvSpPr>
        <p:spPr>
          <a:xfrm flipV="1">
            <a:off x="1" y="365239"/>
            <a:ext cx="79744"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8" b="1"/>
              <a:t>  </a:t>
            </a:r>
          </a:p>
        </p:txBody>
      </p:sp>
      <p:pic>
        <p:nvPicPr>
          <p:cNvPr id="11" name="Picture 10" descr="A screen shot of a sign in form&#10;&#10;Description automatically generated">
            <a:extLst>
              <a:ext uri="{FF2B5EF4-FFF2-40B4-BE49-F238E27FC236}">
                <a16:creationId xmlns:a16="http://schemas.microsoft.com/office/drawing/2014/main" id="{881696F8-CBD2-51A4-5D2C-42EB40ED70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075" y="1300382"/>
            <a:ext cx="3893691" cy="2433557"/>
          </a:xfrm>
          <a:prstGeom prst="rect">
            <a:avLst/>
          </a:prstGeom>
          <a:effectLst>
            <a:outerShdw blurRad="152400" dist="12700" dir="3600000" algn="tl" rotWithShape="0">
              <a:prstClr val="black">
                <a:alpha val="20000"/>
              </a:prstClr>
            </a:outerShdw>
          </a:effectLst>
        </p:spPr>
      </p:pic>
      <p:pic>
        <p:nvPicPr>
          <p:cNvPr id="13" name="Picture 12" descr="A screenshot of a website&#10;&#10;Description automatically generated">
            <a:extLst>
              <a:ext uri="{FF2B5EF4-FFF2-40B4-BE49-F238E27FC236}">
                <a16:creationId xmlns:a16="http://schemas.microsoft.com/office/drawing/2014/main" id="{4146643B-2AE9-CA1D-3E19-04509BC0C20A}"/>
              </a:ext>
            </a:extLst>
          </p:cNvPr>
          <p:cNvPicPr>
            <a:picLocks noChangeAspect="1"/>
          </p:cNvPicPr>
          <p:nvPr/>
        </p:nvPicPr>
        <p:blipFill>
          <a:blip r:embed="rId4">
            <a:extLst>
              <a:ext uri="{28A0092B-C50C-407E-A947-70E740481C1C}">
                <a14:useLocalDpi xmlns:a14="http://schemas.microsoft.com/office/drawing/2010/main" val="0"/>
              </a:ext>
            </a:extLst>
          </a:blip>
          <a:srcRect b="12287"/>
          <a:stretch/>
        </p:blipFill>
        <p:spPr>
          <a:xfrm>
            <a:off x="9484160" y="67234"/>
            <a:ext cx="2605811" cy="6723530"/>
          </a:xfrm>
          <a:prstGeom prst="rect">
            <a:avLst/>
          </a:prstGeom>
          <a:effectLst>
            <a:outerShdw blurRad="152400" dist="12700" dir="3600000" algn="tl" rotWithShape="0">
              <a:prstClr val="black">
                <a:alpha val="20000"/>
              </a:prstClr>
            </a:outerShdw>
          </a:effectLst>
        </p:spPr>
      </p:pic>
      <p:pic>
        <p:nvPicPr>
          <p:cNvPr id="14" name="Picture 13" descr="A screenshot of a computer&#10;&#10;Description automatically generated">
            <a:extLst>
              <a:ext uri="{FF2B5EF4-FFF2-40B4-BE49-F238E27FC236}">
                <a16:creationId xmlns:a16="http://schemas.microsoft.com/office/drawing/2014/main" id="{4703898E-0132-AA82-8C1E-232E94FC2C42}"/>
              </a:ext>
            </a:extLst>
          </p:cNvPr>
          <p:cNvPicPr>
            <a:picLocks noChangeAspect="1"/>
          </p:cNvPicPr>
          <p:nvPr/>
        </p:nvPicPr>
        <p:blipFill>
          <a:blip r:embed="rId5"/>
          <a:srcRect b="14960"/>
          <a:stretch/>
        </p:blipFill>
        <p:spPr>
          <a:xfrm>
            <a:off x="142075" y="3788889"/>
            <a:ext cx="3893691" cy="3001875"/>
          </a:xfrm>
          <a:prstGeom prst="rect">
            <a:avLst/>
          </a:prstGeom>
          <a:effectLst>
            <a:outerShdw blurRad="152400" dist="12700" dir="3600000" algn="tl" rotWithShape="0">
              <a:prstClr val="black">
                <a:alpha val="20000"/>
              </a:prstClr>
            </a:outerShdw>
          </a:effectLst>
        </p:spPr>
      </p:pic>
      <p:pic>
        <p:nvPicPr>
          <p:cNvPr id="18" name="Picture 17" descr="A screenshot of a website&#10;&#10;Description automatically generated">
            <a:extLst>
              <a:ext uri="{FF2B5EF4-FFF2-40B4-BE49-F238E27FC236}">
                <a16:creationId xmlns:a16="http://schemas.microsoft.com/office/drawing/2014/main" id="{3C0EDD01-36BE-76E0-92DC-7C01D136E71A}"/>
              </a:ext>
            </a:extLst>
          </p:cNvPr>
          <p:cNvPicPr>
            <a:picLocks noChangeAspect="1"/>
          </p:cNvPicPr>
          <p:nvPr/>
        </p:nvPicPr>
        <p:blipFill>
          <a:blip r:embed="rId6">
            <a:extLst>
              <a:ext uri="{28A0092B-C50C-407E-A947-70E740481C1C}">
                <a14:useLocalDpi xmlns:a14="http://schemas.microsoft.com/office/drawing/2010/main" val="0"/>
              </a:ext>
            </a:extLst>
          </a:blip>
          <a:srcRect b="11046"/>
          <a:stretch/>
        </p:blipFill>
        <p:spPr>
          <a:xfrm>
            <a:off x="7027996" y="67234"/>
            <a:ext cx="2305468" cy="6723530"/>
          </a:xfrm>
          <a:prstGeom prst="rect">
            <a:avLst/>
          </a:prstGeom>
          <a:effectLst>
            <a:outerShdw blurRad="152400" dist="12700" dir="3600000" algn="tl" rotWithShape="0">
              <a:prstClr val="black">
                <a:alpha val="20000"/>
              </a:prstClr>
            </a:outerShdw>
          </a:effectLst>
        </p:spPr>
      </p:pic>
      <p:pic>
        <p:nvPicPr>
          <p:cNvPr id="20" name="Picture 19" descr="A screenshot of a website&#10;&#10;Description automatically generated">
            <a:extLst>
              <a:ext uri="{FF2B5EF4-FFF2-40B4-BE49-F238E27FC236}">
                <a16:creationId xmlns:a16="http://schemas.microsoft.com/office/drawing/2014/main" id="{C1902C35-9CAC-E3C7-060B-7160972165A9}"/>
              </a:ext>
            </a:extLst>
          </p:cNvPr>
          <p:cNvPicPr>
            <a:picLocks noChangeAspect="1"/>
          </p:cNvPicPr>
          <p:nvPr/>
        </p:nvPicPr>
        <p:blipFill>
          <a:blip r:embed="rId7">
            <a:extLst>
              <a:ext uri="{28A0092B-C50C-407E-A947-70E740481C1C}">
                <a14:useLocalDpi xmlns:a14="http://schemas.microsoft.com/office/drawing/2010/main" val="0"/>
              </a:ext>
            </a:extLst>
          </a:blip>
          <a:srcRect b="15229"/>
          <a:stretch/>
        </p:blipFill>
        <p:spPr>
          <a:xfrm>
            <a:off x="4186461" y="1300382"/>
            <a:ext cx="2690840" cy="5490382"/>
          </a:xfrm>
          <a:prstGeom prst="rect">
            <a:avLst/>
          </a:prstGeom>
          <a:effectLst>
            <a:outerShdw blurRad="152400" dist="12700" dir="3600000" algn="tl" rotWithShape="0">
              <a:prstClr val="black">
                <a:alpha val="20000"/>
              </a:prstClr>
            </a:outerShdw>
          </a:effectLst>
        </p:spPr>
      </p:pic>
    </p:spTree>
    <p:extLst>
      <p:ext uri="{BB962C8B-B14F-4D97-AF65-F5344CB8AC3E}">
        <p14:creationId xmlns:p14="http://schemas.microsoft.com/office/powerpoint/2010/main" val="1122365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customXsn xmlns="http://schemas.microsoft.com/office/2006/metadata/customXsn">
  <xsnLocation/>
  <cached>True</cached>
  <openByDefault>False</openByDefault>
  <xsnScope/>
</customXsn>
</file>

<file path=customXml/item3.xml><?xml version="1.0" encoding="utf-8"?>
<ct:contentTypeSchema xmlns:ct="http://schemas.microsoft.com/office/2006/metadata/contentType" xmlns:ma="http://schemas.microsoft.com/office/2006/metadata/properties/metaAttributes" ct:_="" ma:_="" ma:contentTypeName="Document" ma:contentTypeID="0x0101000D23BCBB7020E34DAE994A365BA94206" ma:contentTypeVersion="12" ma:contentTypeDescription="Create a new document." ma:contentTypeScope="" ma:versionID="b1c940a28d9f7ed7841dd66e388476ed">
  <xsd:schema xmlns:xsd="http://www.w3.org/2001/XMLSchema" xmlns:xs="http://www.w3.org/2001/XMLSchema" xmlns:p="http://schemas.microsoft.com/office/2006/metadata/properties" xmlns:ns2="f0ee8362-fa7e-4bc9-ab88-7dcfb17cb19b" targetNamespace="http://schemas.microsoft.com/office/2006/metadata/properties" ma:root="true" ma:fieldsID="8c9fb4aa225d81f58c6fca2e551d2526" ns2:_="">
    <xsd:import namespace="f0ee8362-fa7e-4bc9-ab88-7dcfb17cb19b"/>
    <xsd:element name="properties">
      <xsd:complexType>
        <xsd:sequence>
          <xsd:element name="documentManagement">
            <xsd:complexType>
              <xsd:all>
                <xsd:element ref="ns2:BusinessUnit" minOccurs="0"/>
                <xsd:element ref="ns2:Industries" minOccurs="0"/>
                <xsd:element ref="ns2:Solutions" minOccurs="0"/>
                <xsd:element ref="ns2:PlatTech" minOccurs="0"/>
                <xsd:element ref="ns2:Notes0" minOccurs="0"/>
                <xsd:element ref="ns2:Named_x0020_Account" minOccurs="0"/>
                <xsd:element ref="ns2:MediaServiceMetadata" minOccurs="0"/>
                <xsd:element ref="ns2:MediaServiceFastMetadata" minOccurs="0"/>
                <xsd:element ref="ns2:MediaServiceSearchProperties" minOccurs="0"/>
                <xsd:element ref="ns2:MediaServiceObjectDetectorVersions" minOccurs="0"/>
                <xsd:element ref="ns2:ProjectCompletionDate" minOccurs="0"/>
                <xsd:element ref="ns2:ApprovedByCli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ee8362-fa7e-4bc9-ab88-7dcfb17cb19b" elementFormDefault="qualified">
    <xsd:import namespace="http://schemas.microsoft.com/office/2006/documentManagement/types"/>
    <xsd:import namespace="http://schemas.microsoft.com/office/infopath/2007/PartnerControls"/>
    <xsd:element name="BusinessUnit" ma:index="8" nillable="true" ma:displayName="Business Unit" ma:internalName="BusinessUnit">
      <xsd:complexType>
        <xsd:complexContent>
          <xsd:extension base="dms:MultiChoice">
            <xsd:sequence>
              <xsd:element name="Value" maxOccurs="unbounded" minOccurs="0" nillable="true">
                <xsd:simpleType>
                  <xsd:restriction base="dms:Choice">
                    <xsd:enumeration value="Business Process Outsourcing"/>
                    <xsd:enumeration value="Content and Change Management"/>
                    <xsd:enumeration value="Creative"/>
                    <xsd:enumeration value="Custom Development"/>
                    <xsd:enumeration value="Customer Relationship Management"/>
                    <xsd:enumeration value="Data and Analytics"/>
                    <xsd:enumeration value="Engagement Marketing"/>
                    <xsd:enumeration value="Infrastructure"/>
                    <xsd:enumeration value="Marketing Services"/>
                    <xsd:enumeration value="Modern Workplace"/>
                    <xsd:enumeration value="NetSuite"/>
                  </xsd:restriction>
                </xsd:simpleType>
              </xsd:element>
            </xsd:sequence>
          </xsd:extension>
        </xsd:complexContent>
      </xsd:complexType>
    </xsd:element>
    <xsd:element name="Industries" ma:index="9" nillable="true" ma:displayName="Industries" ma:format="Dropdown" ma:internalName="Industries">
      <xsd:complexType>
        <xsd:complexContent>
          <xsd:extension base="dms:MultiChoice">
            <xsd:sequence>
              <xsd:element name="Value" maxOccurs="unbounded" minOccurs="0" nillable="true">
                <xsd:simpleType>
                  <xsd:restriction base="dms:Choice">
                    <xsd:enumeration value="Aerospace"/>
                    <xsd:enumeration value="Agriculture"/>
                    <xsd:enumeration value="Agriculture Food"/>
                    <xsd:enumeration value="AI / AI Models"/>
                    <xsd:enumeration value="B2B"/>
                    <xsd:enumeration value="B2C"/>
                    <xsd:enumeration value="Chemical"/>
                    <xsd:enumeration value="Construction"/>
                    <xsd:enumeration value="Defence"/>
                    <xsd:enumeration value="Education"/>
                    <xsd:enumeration value="Energy"/>
                    <xsd:enumeration value="Engineering"/>
                    <xsd:enumeration value="Entertainment"/>
                    <xsd:enumeration value="Financial Services"/>
                    <xsd:enumeration value="Food"/>
                    <xsd:enumeration value="Government"/>
                    <xsd:enumeration value="Healthcare"/>
                    <xsd:enumeration value="Hospitality"/>
                    <xsd:enumeration value="Legal"/>
                    <xsd:enumeration value="Life Sciences"/>
                    <xsd:enumeration value="Manufacturing"/>
                    <xsd:enumeration value="Media"/>
                    <xsd:enumeration value="Non-Profit"/>
                    <xsd:enumeration value="Real Estate"/>
                    <xsd:enumeration value="Retail"/>
                    <xsd:enumeration value="Services"/>
                    <xsd:enumeration value="Technology"/>
                    <xsd:enumeration value="Telecommunications"/>
                    <xsd:enumeration value="Transportation"/>
                    <xsd:enumeration value="Water"/>
                    <xsd:enumeration value="Wellness"/>
                    <xsd:enumeration value="BPO"/>
                  </xsd:restriction>
                </xsd:simpleType>
              </xsd:element>
            </xsd:sequence>
          </xsd:extension>
        </xsd:complexContent>
      </xsd:complexType>
    </xsd:element>
    <xsd:element name="Solutions" ma:index="10" nillable="true" ma:displayName="Solutions" ma:format="Dropdown" ma:internalName="Solutions">
      <xsd:complexType>
        <xsd:complexContent>
          <xsd:extension base="dms:MultiChoice">
            <xsd:sequence>
              <xsd:element name="Value" maxOccurs="unbounded" minOccurs="0" nillable="true">
                <xsd:simpleType>
                  <xsd:restriction base="dms:Choice">
                    <xsd:enumeration value="ABM Marketing"/>
                    <xsd:enumeration value="AI"/>
                    <xsd:enumeration value="Audit"/>
                    <xsd:enumeration value="Change Management"/>
                    <xsd:enumeration value="Cloud"/>
                    <xsd:enumeration value="Configurations"/>
                    <xsd:enumeration value="Content"/>
                    <xsd:enumeration value="Customer &amp; Partner Support BPO"/>
                    <xsd:enumeration value="Customer / Partner Portal"/>
                    <xsd:enumeration value="Custom Search"/>
                    <xsd:enumeration value="Cybersecurity"/>
                    <xsd:enumeration value="Data Analytics"/>
                    <xsd:enumeration value="Design"/>
                    <xsd:enumeration value="Email Campaigns"/>
                    <xsd:enumeration value="Event support"/>
                    <xsd:enumeration value="HelpDesk Outsourcing BPO"/>
                    <xsd:enumeration value="Integrations"/>
                    <xsd:enumeration value="Intranet / Extranet"/>
                    <xsd:enumeration value="IoT"/>
                    <xsd:enumeration value="Link Building"/>
                    <xsd:enumeration value="Marketing Automation"/>
                    <xsd:enumeration value="Marketing Strategy"/>
                    <xsd:enumeration value="Marketing Technology"/>
                    <xsd:enumeration value="Migrations"/>
                    <xsd:enumeration value="Mobile Application"/>
                    <xsd:enumeration value="Organic Social Media"/>
                    <xsd:enumeration value="PPC"/>
                    <xsd:enumeration value="Personas &amp; Journey Mapping"/>
                    <xsd:enumeration value="Process Automation"/>
                    <xsd:enumeration value="Product Development"/>
                    <xsd:enumeration value="Research"/>
                    <xsd:enumeration value="SEO/ AEO"/>
                    <xsd:enumeration value="SPFx"/>
                    <xsd:enumeration value="Training"/>
                    <xsd:enumeration value="UX/ UI Design"/>
                    <xsd:enumeration value="Video Production"/>
                    <xsd:enumeration value="Webinars"/>
                    <xsd:enumeration value="Websites"/>
                    <xsd:enumeration value="DevOps"/>
                  </xsd:restriction>
                </xsd:simpleType>
              </xsd:element>
            </xsd:sequence>
          </xsd:extension>
        </xsd:complexContent>
      </xsd:complexType>
    </xsd:element>
    <xsd:element name="PlatTech" ma:index="11" nillable="true" ma:displayName="Platform / Technology" ma:format="Dropdown" ma:internalName="PlatTech">
      <xsd:complexType>
        <xsd:complexContent>
          <xsd:extension base="dms:MultiChoice">
            <xsd:sequence>
              <xsd:element name="Value" maxOccurs="unbounded" minOccurs="0" nillable="true">
                <xsd:simpleType>
                  <xsd:restriction base="dms:Choice">
                    <xsd:enumeration value=".NET"/>
                    <xsd:enumeration value="Android App"/>
                    <xsd:enumeration value="AWS"/>
                    <xsd:enumeration value="Angular"/>
                    <xsd:enumeration value="Azure"/>
                    <xsd:enumeration value="Azure DevOps"/>
                    <xsd:enumeration value="Boomi"/>
                    <xsd:enumeration value="Drupal"/>
                    <xsd:enumeration value="Dynamics"/>
                    <xsd:enumeration value="Flutter"/>
                    <xsd:enumeration value="GCP"/>
                    <xsd:enumeration value="Google"/>
                    <xsd:enumeration value="Great Plains"/>
                    <xsd:enumeration value="Hootsuite"/>
                    <xsd:enumeration value="HubSpot"/>
                    <xsd:enumeration value="iOS App"/>
                    <xsd:enumeration value="Java"/>
                    <xsd:enumeration value="Kentico"/>
                    <xsd:enumeration value="Looker Studio"/>
                    <xsd:enumeration value="Mobile App"/>
                    <xsd:enumeration value="Marketo / Adobe"/>
                    <xsd:enumeration value="NetSuite"/>
                    <xsd:enumeration value="O365"/>
                    <xsd:enumeration value="OneDrive"/>
                    <xsd:enumeration value="PowerSuite"/>
                    <xsd:enumeration value="Power BI"/>
                    <xsd:enumeration value="QuickBooks"/>
                    <xsd:enumeration value="React"/>
                    <xsd:enumeration value="React Native"/>
                    <xsd:enumeration value="Sage"/>
                    <xsd:enumeration value="Salesforce"/>
                    <xsd:enumeration value="Salesforce Experience Cloud"/>
                    <xsd:enumeration value="Salesforce Marketing Cloud"/>
                    <xsd:enumeration value="Salesforce CPQ"/>
                    <xsd:enumeration value="Salesforce Pardot"/>
                    <xsd:enumeration value="SharePoint"/>
                    <xsd:enumeration value="Shopify"/>
                    <xsd:enumeration value="Sitecore"/>
                    <xsd:enumeration value="Sitefinity"/>
                    <xsd:enumeration value="Snowflake"/>
                    <xsd:enumeration value="Sprinklr"/>
                    <xsd:enumeration value="SproutSocial"/>
                    <xsd:enumeration value="Tableau"/>
                    <xsd:enumeration value="WP Engine"/>
                    <xsd:enumeration value="Webflow"/>
                    <xsd:enumeration value="WooCommerce"/>
                    <xsd:enumeration value="WordPress"/>
                    <xsd:enumeration value="Zoho"/>
                    <xsd:enumeration value="Power Apps"/>
                    <xsd:enumeration value="Teams"/>
                    <xsd:enumeration value="Azure Data Factory"/>
                    <xsd:enumeration value="Zendesk"/>
                    <xsd:enumeration value="Business Central"/>
                    <xsd:enumeration value="Viva"/>
                  </xsd:restriction>
                </xsd:simpleType>
              </xsd:element>
            </xsd:sequence>
          </xsd:extension>
        </xsd:complexContent>
      </xsd:complexType>
    </xsd:element>
    <xsd:element name="Notes0" ma:index="12" nillable="true" ma:displayName="Notes" ma:internalName="Notes0">
      <xsd:simpleType>
        <xsd:restriction base="dms:Text">
          <xsd:maxLength value="255"/>
        </xsd:restriction>
      </xsd:simpleType>
    </xsd:element>
    <xsd:element name="Named_x0020_Account" ma:index="13" nillable="true" ma:displayName="Named Account" ma:format="Dropdown" ma:internalName="Named_x0020_Account">
      <xsd:simpleType>
        <xsd:restriction base="dms:Choice">
          <xsd:enumeration value="Microsoft"/>
          <xsd:enumeration value="Meta"/>
          <xsd:enumeration value="Amazon"/>
        </xsd:restriction>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ProjectCompletionDate" ma:index="18" nillable="true" ma:displayName="Project Completion Date" ma:format="DateOnly" ma:internalName="ProjectCompletionDate">
      <xsd:simpleType>
        <xsd:restriction base="dms:DateTime"/>
      </xsd:simpleType>
    </xsd:element>
    <xsd:element name="ApprovedByClient" ma:index="19" nillable="true" ma:displayName="Approved By Client" ma:default="0" ma:format="Dropdown" ma:internalName="ApprovedByClient">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Notes0 xmlns="f0ee8362-fa7e-4bc9-ab88-7dcfb17cb19b" xsi:nil="true"/>
    <Named_x0020_Account xmlns="f0ee8362-fa7e-4bc9-ab88-7dcfb17cb19b" xsi:nil="true"/>
    <Industries xmlns="f0ee8362-fa7e-4bc9-ab88-7dcfb17cb19b">
      <Value>Financial Services</Value>
    </Industries>
    <PlatTech xmlns="f0ee8362-fa7e-4bc9-ab88-7dcfb17cb19b">
      <Value>WordPress</Value>
    </PlatTech>
    <BusinessUnit xmlns="f0ee8362-fa7e-4bc9-ab88-7dcfb17cb19b">
      <Value>Custom Development</Value>
      <Value>Creative</Value>
    </BusinessUnit>
    <Solutions xmlns="f0ee8362-fa7e-4bc9-ab88-7dcfb17cb19b">
      <Value>Websites</Value>
    </Solutions>
    <ProjectCompletionDate xmlns="f0ee8362-fa7e-4bc9-ab88-7dcfb17cb19b" xsi:nil="true"/>
    <ApprovedByClient xmlns="f0ee8362-fa7e-4bc9-ab88-7dcfb17cb19b">false</ApprovedByClient>
  </documentManagement>
</p:properties>
</file>

<file path=customXml/itemProps1.xml><?xml version="1.0" encoding="utf-8"?>
<ds:datastoreItem xmlns:ds="http://schemas.openxmlformats.org/officeDocument/2006/customXml" ds:itemID="{420D62C7-1DFA-4C2D-80F2-4B8BA6465E25}">
  <ds:schemaRefs>
    <ds:schemaRef ds:uri="http://schemas.microsoft.com/sharepoint/v3/contenttype/forms"/>
  </ds:schemaRefs>
</ds:datastoreItem>
</file>

<file path=customXml/itemProps2.xml><?xml version="1.0" encoding="utf-8"?>
<ds:datastoreItem xmlns:ds="http://schemas.openxmlformats.org/officeDocument/2006/customXml" ds:itemID="{8CF1AF9B-8835-4438-85A5-F7FF216B1005}">
  <ds:schemaRefs>
    <ds:schemaRef ds:uri="http://schemas.microsoft.com/office/2006/metadata/customXsn"/>
  </ds:schemaRefs>
</ds:datastoreItem>
</file>

<file path=customXml/itemProps3.xml><?xml version="1.0" encoding="utf-8"?>
<ds:datastoreItem xmlns:ds="http://schemas.openxmlformats.org/officeDocument/2006/customXml" ds:itemID="{57084F39-723D-4979-BB2E-65BA194549C5}"/>
</file>

<file path=customXml/itemProps4.xml><?xml version="1.0" encoding="utf-8"?>
<ds:datastoreItem xmlns:ds="http://schemas.openxmlformats.org/officeDocument/2006/customXml" ds:itemID="{EA43C877-5953-4F9D-BE80-0EEF222F4749}">
  <ds:schemaRefs>
    <ds:schemaRef ds:uri="http://schemas.microsoft.com/office/2006/metadata/properties"/>
    <ds:schemaRef ds:uri="http://schemas.microsoft.com/office/infopath/2007/PartnerControls"/>
    <ds:schemaRef ds:uri="f0ee8362-fa7e-4bc9-ab88-7dcfb17cb19b"/>
  </ds:schemaRefs>
</ds:datastoreItem>
</file>

<file path=docProps/app.xml><?xml version="1.0" encoding="utf-8"?>
<Properties xmlns="http://schemas.openxmlformats.org/officeDocument/2006/extended-properties" xmlns:vt="http://schemas.openxmlformats.org/officeDocument/2006/docPropsVTypes">
  <TotalTime>0</TotalTime>
  <Words>291</Words>
  <Application>Microsoft Office PowerPoint</Application>
  <PresentationFormat>Widescreen</PresentationFormat>
  <Paragraphs>34</Paragraphs>
  <Slides>3</Slides>
  <Notes>3</Notes>
  <HiddenSlides>0</HiddenSlides>
  <MMClips>0</MMClips>
  <ScaleCrop>false</ScaleCrop>
  <HeadingPairs>
    <vt:vector size="4" baseType="variant">
      <vt:variant>
        <vt:lpstr>Theme</vt:lpstr>
      </vt:variant>
      <vt:variant>
        <vt:i4>1</vt:i4>
      </vt:variant>
      <vt:variant>
        <vt:lpstr>Slide Titles</vt:lpstr>
      </vt:variant>
      <vt:variant>
        <vt:i4>3</vt:i4>
      </vt:variant>
    </vt:vector>
  </HeadingPairs>
  <TitlesOfParts>
    <vt:vector size="4" baseType="lpstr">
      <vt:lpstr>Office Theme</vt:lpstr>
      <vt:lpstr>Gesa Credit Union</vt:lpstr>
      <vt:lpstr>Gesa Credit Union</vt:lpstr>
      <vt:lpstr>Gesa Credit Union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Brendan Murphy</dc:creator>
  <cp:lastModifiedBy>Brendan Murphy</cp:lastModifiedBy>
  <cp:revision>2</cp:revision>
  <dcterms:created xsi:type="dcterms:W3CDTF">2025-01-06T03:42:28Z</dcterms:created>
  <dcterms:modified xsi:type="dcterms:W3CDTF">2025-04-02T14:18:32Z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0x0101000D23BCBB7020E34DAE994A365BA94206</vt:lpwstr>
  </property>
</Properties>
</file>